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8" r:id="rId2"/>
    <p:sldId id="271" r:id="rId3"/>
    <p:sldId id="260" r:id="rId4"/>
    <p:sldId id="262" r:id="rId5"/>
    <p:sldId id="266" r:id="rId6"/>
    <p:sldId id="270" r:id="rId7"/>
    <p:sldId id="258" r:id="rId8"/>
    <p:sldId id="257" r:id="rId9"/>
    <p:sldId id="279" r:id="rId10"/>
    <p:sldId id="263" r:id="rId11"/>
    <p:sldId id="274" r:id="rId12"/>
    <p:sldId id="289" r:id="rId13"/>
    <p:sldId id="265" r:id="rId14"/>
    <p:sldId id="261" r:id="rId15"/>
    <p:sldId id="267" r:id="rId16"/>
    <p:sldId id="269" r:id="rId17"/>
    <p:sldId id="273" r:id="rId18"/>
    <p:sldId id="272" r:id="rId19"/>
    <p:sldId id="410" r:id="rId20"/>
    <p:sldId id="412" r:id="rId21"/>
    <p:sldId id="411" r:id="rId22"/>
    <p:sldId id="40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54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0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6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5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CE1F5-47FE-44AF-9231-58CCA1777B9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43B94-DE14-4DE2-8F62-81EF19EB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jpeg"/><Relationship Id="rId7" Type="http://schemas.openxmlformats.org/officeDocument/2006/relationships/image" Target="../media/image3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5686-A2CA-4C67-A09F-883B9F0DA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43" y="1447800"/>
            <a:ext cx="7116510" cy="76094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Microscopy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B12C3B-C9B4-48BC-9D53-C8EAE0161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1898" y="3138667"/>
            <a:ext cx="6858000" cy="1241822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i="1" dirty="0"/>
              <a:t>Tom Zimmerman</a:t>
            </a:r>
          </a:p>
          <a:p>
            <a:r>
              <a:rPr lang="en-US" sz="2000" dirty="0"/>
              <a:t>IBM Research-Almaden</a:t>
            </a:r>
          </a:p>
          <a:p>
            <a:r>
              <a:rPr lang="en-US" sz="2000" dirty="0"/>
              <a:t>Center for Cellular Construction</a:t>
            </a:r>
          </a:p>
          <a:p>
            <a:r>
              <a:rPr lang="en-US" sz="2000" dirty="0"/>
              <a:t>Sept 2, 2021</a:t>
            </a:r>
          </a:p>
        </p:txBody>
      </p:sp>
      <p:pic>
        <p:nvPicPr>
          <p:cNvPr id="5" name="Picture 2" descr="Image result for nsf logo">
            <a:extLst>
              <a:ext uri="{FF2B5EF4-FFF2-40B4-BE49-F238E27FC236}">
                <a16:creationId xmlns:a16="http://schemas.microsoft.com/office/drawing/2014/main" id="{4AC7D73B-8746-49A6-BE36-44273E51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313" y="5631791"/>
            <a:ext cx="1150144" cy="115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1E414-4585-4489-8F93-AFFCC18478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5943600"/>
            <a:ext cx="2435087" cy="865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BF051C-0D6B-4C31-842E-AB7EB33CC7C0}"/>
              </a:ext>
            </a:extLst>
          </p:cNvPr>
          <p:cNvSpPr/>
          <p:nvPr/>
        </p:nvSpPr>
        <p:spPr>
          <a:xfrm>
            <a:off x="1139687" y="5943600"/>
            <a:ext cx="57150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This material is based upon work supported by the NSF under Grant No. </a:t>
            </a:r>
            <a:r>
              <a:rPr lang="en-US" sz="1050" b="1" dirty="0"/>
              <a:t>DBI-1548297</a:t>
            </a:r>
            <a:r>
              <a:rPr lang="en-US" sz="1050" dirty="0"/>
              <a:t>.  </a:t>
            </a:r>
          </a:p>
          <a:p>
            <a:r>
              <a:rPr lang="en-US" sz="1050" b="1" dirty="0"/>
              <a:t>Disclaimer:  </a:t>
            </a:r>
            <a:r>
              <a:rPr lang="en-US" sz="1050" dirty="0"/>
              <a:t>Any opinions, findings and conclusions or recommendations expressed in this material are those of the authors and do not necessarily reflect the views of the National Science Foundation. </a:t>
            </a:r>
          </a:p>
        </p:txBody>
      </p:sp>
    </p:spTree>
    <p:extLst>
      <p:ext uri="{BB962C8B-B14F-4D97-AF65-F5344CB8AC3E}">
        <p14:creationId xmlns:p14="http://schemas.microsoft.com/office/powerpoint/2010/main" val="189509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wave frequency ph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733800"/>
            <a:ext cx="46291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wavelength frequen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89" y="161148"/>
            <a:ext cx="59626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3849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82238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D8F6A-2EB4-422B-9925-FDB4D2E0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67" y="1238559"/>
            <a:ext cx="7112065" cy="40716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09240-B790-4FF8-8A56-6253A86F6ACD}"/>
              </a:ext>
            </a:extLst>
          </p:cNvPr>
          <p:cNvSpPr/>
          <p:nvPr/>
        </p:nvSpPr>
        <p:spPr>
          <a:xfrm>
            <a:off x="4572000" y="5657617"/>
            <a:ext cx="45421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https://manoharan.seas.harvard.edu/holographic-microscopy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81DF-8F13-40FA-8B1B-B1C75EE7C8BE}"/>
              </a:ext>
            </a:extLst>
          </p:cNvPr>
          <p:cNvSpPr txBox="1"/>
          <p:nvPr/>
        </p:nvSpPr>
        <p:spPr>
          <a:xfrm rot="21143128">
            <a:off x="1142467" y="2064942"/>
            <a:ext cx="17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Beam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5A828-E93F-4A51-A270-039C03DD34AB}"/>
              </a:ext>
            </a:extLst>
          </p:cNvPr>
          <p:cNvSpPr txBox="1"/>
          <p:nvPr/>
        </p:nvSpPr>
        <p:spPr>
          <a:xfrm>
            <a:off x="5461071" y="2378261"/>
            <a:ext cx="166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Interference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539FD-D508-42FE-A8C0-A0570799157A}"/>
              </a:ext>
            </a:extLst>
          </p:cNvPr>
          <p:cNvSpPr txBox="1"/>
          <p:nvPr/>
        </p:nvSpPr>
        <p:spPr>
          <a:xfrm rot="20435668">
            <a:off x="2552691" y="3453588"/>
            <a:ext cx="166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Subject Beam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53DF-E363-490B-8A67-878956D309B0}"/>
              </a:ext>
            </a:extLst>
          </p:cNvPr>
          <p:cNvSpPr/>
          <p:nvPr/>
        </p:nvSpPr>
        <p:spPr>
          <a:xfrm>
            <a:off x="101091" y="5609471"/>
            <a:ext cx="4248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/>
              <a:t>https://holopy.readthedocs.io/en/latest/users/index.html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967B-CC38-41DF-AAA7-7C7F752AF88C}"/>
              </a:ext>
            </a:extLst>
          </p:cNvPr>
          <p:cNvSpPr/>
          <p:nvPr/>
        </p:nvSpPr>
        <p:spPr>
          <a:xfrm>
            <a:off x="84955" y="5409967"/>
            <a:ext cx="32183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https://github.com/manoharan-lab/holopy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3286B-F855-482C-BA9D-89E456920049}"/>
              </a:ext>
            </a:extLst>
          </p:cNvPr>
          <p:cNvSpPr/>
          <p:nvPr/>
        </p:nvSpPr>
        <p:spPr>
          <a:xfrm>
            <a:off x="4314289" y="5320741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100" b="1" dirty="0"/>
              <a:t>Manoharan Lab, Harvard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CD422E-6844-4CAB-A06B-4BEF5416609D}"/>
              </a:ext>
            </a:extLst>
          </p:cNvPr>
          <p:cNvCxnSpPr/>
          <p:nvPr/>
        </p:nvCxnSpPr>
        <p:spPr>
          <a:xfrm flipV="1">
            <a:off x="2066542" y="3122759"/>
            <a:ext cx="4054039" cy="1467465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9B8B38-A4A2-4C72-8343-9C3AD9103279}"/>
              </a:ext>
            </a:extLst>
          </p:cNvPr>
          <p:cNvSpPr txBox="1"/>
          <p:nvPr/>
        </p:nvSpPr>
        <p:spPr>
          <a:xfrm rot="20278718">
            <a:off x="4275070" y="3669933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4BBD4-BC27-4512-A663-9329AFBD34BB}"/>
              </a:ext>
            </a:extLst>
          </p:cNvPr>
          <p:cNvSpPr txBox="1"/>
          <p:nvPr/>
        </p:nvSpPr>
        <p:spPr>
          <a:xfrm rot="3551306">
            <a:off x="6445075" y="1871257"/>
            <a:ext cx="16985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Image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48961D-0217-4371-A881-4F32FB347147}"/>
              </a:ext>
            </a:extLst>
          </p:cNvPr>
          <p:cNvSpPr/>
          <p:nvPr/>
        </p:nvSpPr>
        <p:spPr>
          <a:xfrm>
            <a:off x="199435" y="2093883"/>
            <a:ext cx="839822" cy="3216333"/>
          </a:xfrm>
          <a:prstGeom prst="rect">
            <a:avLst/>
          </a:prstGeom>
          <a:solidFill>
            <a:srgbClr val="8D3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A5E80D-A7A4-4416-B399-9FE93121BA5C}"/>
              </a:ext>
            </a:extLst>
          </p:cNvPr>
          <p:cNvSpPr txBox="1"/>
          <p:nvPr/>
        </p:nvSpPr>
        <p:spPr>
          <a:xfrm>
            <a:off x="251113" y="3528925"/>
            <a:ext cx="7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9345-7D94-4836-B50C-A1164C429EE0}"/>
              </a:ext>
            </a:extLst>
          </p:cNvPr>
          <p:cNvSpPr txBox="1"/>
          <p:nvPr/>
        </p:nvSpPr>
        <p:spPr>
          <a:xfrm>
            <a:off x="1515245" y="3636772"/>
            <a:ext cx="773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Subject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(point)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5DBF06-7F5E-4D2D-BB06-B95766C8E68A}"/>
              </a:ext>
            </a:extLst>
          </p:cNvPr>
          <p:cNvSpPr/>
          <p:nvPr/>
        </p:nvSpPr>
        <p:spPr>
          <a:xfrm rot="21064719">
            <a:off x="159238" y="1955772"/>
            <a:ext cx="850106" cy="21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60DF1-A739-4B1D-8915-2FA98FF6C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37" y="4349425"/>
            <a:ext cx="938981" cy="9389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9DDFCC-4807-46E6-9E27-5DB33B56610C}"/>
              </a:ext>
            </a:extLst>
          </p:cNvPr>
          <p:cNvSpPr/>
          <p:nvPr/>
        </p:nvSpPr>
        <p:spPr>
          <a:xfrm>
            <a:off x="6753358" y="4061900"/>
            <a:ext cx="147489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Fresnel Zone 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A0D15-C404-4E96-9B8C-B296A31D62D9}"/>
              </a:ext>
            </a:extLst>
          </p:cNvPr>
          <p:cNvSpPr txBox="1"/>
          <p:nvPr/>
        </p:nvSpPr>
        <p:spPr>
          <a:xfrm>
            <a:off x="2405028" y="873914"/>
            <a:ext cx="4502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Creating Hologram of Point Object</a:t>
            </a:r>
          </a:p>
        </p:txBody>
      </p:sp>
    </p:spTree>
    <p:extLst>
      <p:ext uri="{BB962C8B-B14F-4D97-AF65-F5344CB8AC3E}">
        <p14:creationId xmlns:p14="http://schemas.microsoft.com/office/powerpoint/2010/main" val="320674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E8486-9E3C-429A-A59E-54B6CAB76536}"/>
              </a:ext>
            </a:extLst>
          </p:cNvPr>
          <p:cNvSpPr/>
          <p:nvPr/>
        </p:nvSpPr>
        <p:spPr>
          <a:xfrm rot="19610902">
            <a:off x="5899827" y="1553284"/>
            <a:ext cx="2866855" cy="22602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47523-5C17-47BF-B6B0-1C18351BB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9" y="2483027"/>
            <a:ext cx="1891947" cy="1891947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CB595B7-4A0D-4877-BB76-DC767AFEC493}"/>
              </a:ext>
            </a:extLst>
          </p:cNvPr>
          <p:cNvSpPr/>
          <p:nvPr/>
        </p:nvSpPr>
        <p:spPr>
          <a:xfrm rot="14576591">
            <a:off x="3457647" y="2378592"/>
            <a:ext cx="1867370" cy="3542471"/>
          </a:xfrm>
          <a:prstGeom prst="triangle">
            <a:avLst>
              <a:gd name="adj" fmla="val 4152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7601C-8DF9-4F7F-994A-D221C89E0731}"/>
              </a:ext>
            </a:extLst>
          </p:cNvPr>
          <p:cNvSpPr/>
          <p:nvPr/>
        </p:nvSpPr>
        <p:spPr>
          <a:xfrm>
            <a:off x="2809568" y="5001547"/>
            <a:ext cx="147484" cy="18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F452-3CB8-461C-AC4D-0D9ABF76A450}"/>
              </a:ext>
            </a:extLst>
          </p:cNvPr>
          <p:cNvSpPr txBox="1"/>
          <p:nvPr/>
        </p:nvSpPr>
        <p:spPr>
          <a:xfrm>
            <a:off x="1707815" y="1070985"/>
            <a:ext cx="47402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Reconstruction with 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53EAC-2769-49D8-B75B-867E6075011F}"/>
              </a:ext>
            </a:extLst>
          </p:cNvPr>
          <p:cNvSpPr txBox="1"/>
          <p:nvPr/>
        </p:nvSpPr>
        <p:spPr>
          <a:xfrm>
            <a:off x="7407075" y="2344528"/>
            <a:ext cx="9220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99B0B-EF92-4A32-B7D9-1A3896244C3C}"/>
              </a:ext>
            </a:extLst>
          </p:cNvPr>
          <p:cNvSpPr txBox="1"/>
          <p:nvPr/>
        </p:nvSpPr>
        <p:spPr>
          <a:xfrm>
            <a:off x="2195767" y="4326886"/>
            <a:ext cx="12007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Reconstructed</a:t>
            </a:r>
          </a:p>
          <a:p>
            <a:pPr algn="ctr"/>
            <a:r>
              <a:rPr lang="en-US" sz="1350" dirty="0"/>
              <a:t>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73CCB-7510-4644-9A75-7D73FDCDC7BC}"/>
              </a:ext>
            </a:extLst>
          </p:cNvPr>
          <p:cNvSpPr txBox="1"/>
          <p:nvPr/>
        </p:nvSpPr>
        <p:spPr>
          <a:xfrm>
            <a:off x="4824978" y="4790088"/>
            <a:ext cx="31061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Photographic Film of Interference Pattern</a:t>
            </a:r>
          </a:p>
          <a:p>
            <a:pPr algn="ctr"/>
            <a:r>
              <a:rPr lang="en-US" sz="1350" dirty="0"/>
              <a:t>(Fresnel Zone Plate for point source)</a:t>
            </a:r>
          </a:p>
        </p:txBody>
      </p:sp>
    </p:spTree>
    <p:extLst>
      <p:ext uri="{BB962C8B-B14F-4D97-AF65-F5344CB8AC3E}">
        <p14:creationId xmlns:p14="http://schemas.microsoft.com/office/powerpoint/2010/main" val="160559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39EA1-56CC-4317-B41D-D41FA9FC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876"/>
          <a:stretch/>
        </p:blipFill>
        <p:spPr>
          <a:xfrm>
            <a:off x="4730469" y="2939880"/>
            <a:ext cx="4259709" cy="2998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0333F-1112-4C13-BF62-B64B705250BC}"/>
              </a:ext>
            </a:extLst>
          </p:cNvPr>
          <p:cNvSpPr/>
          <p:nvPr/>
        </p:nvSpPr>
        <p:spPr>
          <a:xfrm>
            <a:off x="291202" y="1481915"/>
            <a:ext cx="44392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Any time-varying (complex) sound can be analyzed to find its frequency components.  </a:t>
            </a:r>
          </a:p>
          <a:p>
            <a:endParaRPr lang="en-US" sz="2400" dirty="0"/>
          </a:p>
          <a:p>
            <a:r>
              <a:rPr lang="en-US" sz="2400" dirty="0"/>
              <a:t>Any complex wave can be constructed by adding together sine waves of appropriate frequency, amplitude, and phase.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8878-94B5-4A9B-9986-96D4DA81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81"/>
          <a:stretch/>
        </p:blipFill>
        <p:spPr>
          <a:xfrm>
            <a:off x="4730469" y="1162411"/>
            <a:ext cx="4259709" cy="1777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9BC89-D665-4B65-8DE0-DD5020564264}"/>
              </a:ext>
            </a:extLst>
          </p:cNvPr>
          <p:cNvSpPr/>
          <p:nvPr/>
        </p:nvSpPr>
        <p:spPr>
          <a:xfrm>
            <a:off x="240418" y="1051799"/>
            <a:ext cx="42177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/>
              <a:t>Fourier Analysis &amp;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B750F-48AF-40A6-B0C2-F00B8131F99D}"/>
              </a:ext>
            </a:extLst>
          </p:cNvPr>
          <p:cNvSpPr/>
          <p:nvPr/>
        </p:nvSpPr>
        <p:spPr>
          <a:xfrm>
            <a:off x="0" y="5708623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https://hearinghealthmatters.org</a:t>
            </a:r>
          </a:p>
        </p:txBody>
      </p:sp>
    </p:spTree>
    <p:extLst>
      <p:ext uri="{BB962C8B-B14F-4D97-AF65-F5344CB8AC3E}">
        <p14:creationId xmlns:p14="http://schemas.microsoft.com/office/powerpoint/2010/main" val="69107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CEB0F-A149-4D65-B76C-D777EB52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926" y="857250"/>
            <a:ext cx="7975058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EE5CB1-9FD6-41A7-8AFD-A521B2FFFA57}"/>
              </a:ext>
            </a:extLst>
          </p:cNvPr>
          <p:cNvSpPr/>
          <p:nvPr/>
        </p:nvSpPr>
        <p:spPr>
          <a:xfrm>
            <a:off x="4072177" y="4875849"/>
            <a:ext cx="34289" cy="34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B8D8CF-4605-4C1C-9C22-6F7340F06E19}"/>
              </a:ext>
            </a:extLst>
          </p:cNvPr>
          <p:cNvSpPr/>
          <p:nvPr/>
        </p:nvSpPr>
        <p:spPr>
          <a:xfrm>
            <a:off x="4749643" y="4875848"/>
            <a:ext cx="34289" cy="34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C439A5-B217-4F53-B2FD-55D76ABB69F2}"/>
              </a:ext>
            </a:extLst>
          </p:cNvPr>
          <p:cNvSpPr/>
          <p:nvPr/>
        </p:nvSpPr>
        <p:spPr>
          <a:xfrm>
            <a:off x="7093983" y="4931808"/>
            <a:ext cx="34289" cy="34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C72B07-2C6F-44BE-B988-EA1C9AC233C1}"/>
              </a:ext>
            </a:extLst>
          </p:cNvPr>
          <p:cNvSpPr/>
          <p:nvPr/>
        </p:nvSpPr>
        <p:spPr>
          <a:xfrm>
            <a:off x="7213045" y="4807983"/>
            <a:ext cx="34289" cy="34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EB72B2-6934-4D96-8DF1-B110FA72EDB6}"/>
              </a:ext>
            </a:extLst>
          </p:cNvPr>
          <p:cNvSpPr/>
          <p:nvPr/>
        </p:nvSpPr>
        <p:spPr>
          <a:xfrm>
            <a:off x="1731408" y="4875847"/>
            <a:ext cx="34289" cy="34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4B059-2F61-4C7A-9768-B7BAE28D0B7F}"/>
              </a:ext>
            </a:extLst>
          </p:cNvPr>
          <p:cNvSpPr/>
          <p:nvPr/>
        </p:nvSpPr>
        <p:spPr>
          <a:xfrm>
            <a:off x="1557577" y="4875847"/>
            <a:ext cx="34289" cy="34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1AF162-7392-4FF0-B2EE-6A170C684686}"/>
              </a:ext>
            </a:extLst>
          </p:cNvPr>
          <p:cNvSpPr/>
          <p:nvPr/>
        </p:nvSpPr>
        <p:spPr>
          <a:xfrm>
            <a:off x="5958179" y="5782744"/>
            <a:ext cx="24987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https://youtu.be/gwaYwRwY6PU</a:t>
            </a:r>
          </a:p>
        </p:txBody>
      </p:sp>
    </p:spTree>
    <p:extLst>
      <p:ext uri="{BB962C8B-B14F-4D97-AF65-F5344CB8AC3E}">
        <p14:creationId xmlns:p14="http://schemas.microsoft.com/office/powerpoint/2010/main" val="270004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158AF-B081-4223-95A5-10E8C88B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0" y="1378655"/>
            <a:ext cx="7217204" cy="45081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E6ECE8-490C-4CCC-86FA-407772C2E97F}"/>
              </a:ext>
            </a:extLst>
          </p:cNvPr>
          <p:cNvSpPr/>
          <p:nvPr/>
        </p:nvSpPr>
        <p:spPr>
          <a:xfrm>
            <a:off x="6720602" y="5642868"/>
            <a:ext cx="23279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https://youtu.be/oACegp4iGi0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96468-041B-4E73-9E3A-CA380D8D7939}"/>
              </a:ext>
            </a:extLst>
          </p:cNvPr>
          <p:cNvSpPr txBox="1"/>
          <p:nvPr/>
        </p:nvSpPr>
        <p:spPr>
          <a:xfrm>
            <a:off x="3259991" y="857250"/>
            <a:ext cx="28482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High Pass Filter</a:t>
            </a:r>
          </a:p>
        </p:txBody>
      </p:sp>
    </p:spTree>
    <p:extLst>
      <p:ext uri="{BB962C8B-B14F-4D97-AF65-F5344CB8AC3E}">
        <p14:creationId xmlns:p14="http://schemas.microsoft.com/office/powerpoint/2010/main" val="84240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CF110-AF93-4E9A-BD07-99807A68B5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113" y="1329199"/>
            <a:ext cx="6739775" cy="4605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03AB6-02DA-4701-BA8F-67DD610448E5}"/>
              </a:ext>
            </a:extLst>
          </p:cNvPr>
          <p:cNvSpPr txBox="1"/>
          <p:nvPr/>
        </p:nvSpPr>
        <p:spPr>
          <a:xfrm>
            <a:off x="3200380" y="857250"/>
            <a:ext cx="335232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/>
              <a:t>Low Pass Filter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CD3FD-74C2-4A0F-9E33-A9F0FB236E84}"/>
              </a:ext>
            </a:extLst>
          </p:cNvPr>
          <p:cNvSpPr/>
          <p:nvPr/>
        </p:nvSpPr>
        <p:spPr>
          <a:xfrm>
            <a:off x="6941828" y="5723751"/>
            <a:ext cx="23279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https://youtu.be/oACegp4iGi0</a:t>
            </a:r>
          </a:p>
        </p:txBody>
      </p:sp>
    </p:spTree>
    <p:extLst>
      <p:ext uri="{BB962C8B-B14F-4D97-AF65-F5344CB8AC3E}">
        <p14:creationId xmlns:p14="http://schemas.microsoft.com/office/powerpoint/2010/main" val="223465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6A2EB-BF87-4891-A3AD-4718DBC44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441" y="1028266"/>
            <a:ext cx="3472168" cy="1777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ACE9E-D50A-4F40-AD49-25ECBC6CED59}"/>
              </a:ext>
            </a:extLst>
          </p:cNvPr>
          <p:cNvSpPr txBox="1"/>
          <p:nvPr/>
        </p:nvSpPr>
        <p:spPr>
          <a:xfrm>
            <a:off x="5604387" y="5747715"/>
            <a:ext cx="3539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Image of “cameraman” Copyright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CB75-4B0A-4459-8AE1-840542644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9783" y="3202740"/>
            <a:ext cx="5309295" cy="27173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0FBF2-C904-4A9D-8F8D-8C8F439D6955}"/>
              </a:ext>
            </a:extLst>
          </p:cNvPr>
          <p:cNvCxnSpPr>
            <a:cxnSpLocks/>
          </p:cNvCxnSpPr>
          <p:nvPr/>
        </p:nvCxnSpPr>
        <p:spPr>
          <a:xfrm flipH="1">
            <a:off x="2249129" y="4426360"/>
            <a:ext cx="317091" cy="14033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94DE01-84A1-4711-BBBD-62D9EF2DB762}"/>
              </a:ext>
            </a:extLst>
          </p:cNvPr>
          <p:cNvCxnSpPr>
            <a:cxnSpLocks/>
          </p:cNvCxnSpPr>
          <p:nvPr/>
        </p:nvCxnSpPr>
        <p:spPr>
          <a:xfrm>
            <a:off x="2698955" y="4426360"/>
            <a:ext cx="575187" cy="14033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5B0D4-1E13-4D23-B74E-B19557ADD355}"/>
              </a:ext>
            </a:extLst>
          </p:cNvPr>
          <p:cNvCxnSpPr>
            <a:cxnSpLocks/>
          </p:cNvCxnSpPr>
          <p:nvPr/>
        </p:nvCxnSpPr>
        <p:spPr>
          <a:xfrm flipH="1">
            <a:off x="3864431" y="3976534"/>
            <a:ext cx="2514247" cy="11515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2AA8C-6905-4057-90FE-19839E67C63A}"/>
              </a:ext>
            </a:extLst>
          </p:cNvPr>
          <p:cNvCxnSpPr>
            <a:cxnSpLocks/>
          </p:cNvCxnSpPr>
          <p:nvPr/>
        </p:nvCxnSpPr>
        <p:spPr>
          <a:xfrm>
            <a:off x="3901095" y="4278876"/>
            <a:ext cx="2566073" cy="50144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4A869B-2EE5-4C68-84BB-079E214F4F60}"/>
              </a:ext>
            </a:extLst>
          </p:cNvPr>
          <p:cNvCxnSpPr>
            <a:cxnSpLocks/>
          </p:cNvCxnSpPr>
          <p:nvPr/>
        </p:nvCxnSpPr>
        <p:spPr>
          <a:xfrm>
            <a:off x="1209784" y="5001547"/>
            <a:ext cx="25552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CD542B-D90E-4801-A5D7-C66A02B92A7D}"/>
              </a:ext>
            </a:extLst>
          </p:cNvPr>
          <p:cNvCxnSpPr>
            <a:cxnSpLocks/>
          </p:cNvCxnSpPr>
          <p:nvPr/>
        </p:nvCxnSpPr>
        <p:spPr>
          <a:xfrm flipV="1">
            <a:off x="5184131" y="3202741"/>
            <a:ext cx="0" cy="25788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CE5974-46E9-4A1C-81C2-A48B879CBEED}"/>
              </a:ext>
            </a:extLst>
          </p:cNvPr>
          <p:cNvSpPr/>
          <p:nvPr/>
        </p:nvSpPr>
        <p:spPr>
          <a:xfrm>
            <a:off x="2497081" y="3100614"/>
            <a:ext cx="3860276" cy="2881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78A7C-1A70-4702-83CA-1213105E2FEC}"/>
              </a:ext>
            </a:extLst>
          </p:cNvPr>
          <p:cNvSpPr/>
          <p:nvPr/>
        </p:nvSpPr>
        <p:spPr>
          <a:xfrm>
            <a:off x="155543" y="2928791"/>
            <a:ext cx="8378072" cy="25310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A5BD17-32BA-4C59-9A2D-B45895098043}"/>
              </a:ext>
            </a:extLst>
          </p:cNvPr>
          <p:cNvCxnSpPr/>
          <p:nvPr/>
        </p:nvCxnSpPr>
        <p:spPr>
          <a:xfrm flipV="1">
            <a:off x="2099821" y="1493559"/>
            <a:ext cx="0" cy="1385741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6CF7E3-AAD2-4FE8-ABBB-40C7B07C68C8}"/>
              </a:ext>
            </a:extLst>
          </p:cNvPr>
          <p:cNvCxnSpPr/>
          <p:nvPr/>
        </p:nvCxnSpPr>
        <p:spPr>
          <a:xfrm flipV="1">
            <a:off x="6702301" y="1543050"/>
            <a:ext cx="0" cy="1385741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4F356E-BFF1-421B-9BE1-CCFDE12AED14}"/>
              </a:ext>
            </a:extLst>
          </p:cNvPr>
          <p:cNvCxnSpPr>
            <a:cxnSpLocks/>
          </p:cNvCxnSpPr>
          <p:nvPr/>
        </p:nvCxnSpPr>
        <p:spPr>
          <a:xfrm>
            <a:off x="2034540" y="1493559"/>
            <a:ext cx="4724400" cy="0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E1B2E-B227-40F2-9B42-13041948E383}"/>
              </a:ext>
            </a:extLst>
          </p:cNvPr>
          <p:cNvSpPr/>
          <p:nvPr/>
        </p:nvSpPr>
        <p:spPr>
          <a:xfrm>
            <a:off x="3726181" y="2844971"/>
            <a:ext cx="1402078" cy="215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B595AF-F448-49C7-8112-1BEFDA650BC0}"/>
              </a:ext>
            </a:extLst>
          </p:cNvPr>
          <p:cNvSpPr/>
          <p:nvPr/>
        </p:nvSpPr>
        <p:spPr>
          <a:xfrm>
            <a:off x="478410" y="5167362"/>
            <a:ext cx="7781671" cy="2881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8C91CE-7FDD-44A7-8115-6BB8D18DC1BC}"/>
              </a:ext>
            </a:extLst>
          </p:cNvPr>
          <p:cNvSpPr/>
          <p:nvPr/>
        </p:nvSpPr>
        <p:spPr>
          <a:xfrm>
            <a:off x="4450080" y="895350"/>
            <a:ext cx="3672840" cy="4000500"/>
          </a:xfrm>
          <a:custGeom>
            <a:avLst/>
            <a:gdLst>
              <a:gd name="connsiteX0" fmla="*/ 0 w 4897120"/>
              <a:gd name="connsiteY0" fmla="*/ 274320 h 5334000"/>
              <a:gd name="connsiteX1" fmla="*/ 91440 w 4897120"/>
              <a:gd name="connsiteY1" fmla="*/ 213360 h 5334000"/>
              <a:gd name="connsiteX2" fmla="*/ 121920 w 4897120"/>
              <a:gd name="connsiteY2" fmla="*/ 203200 h 5334000"/>
              <a:gd name="connsiteX3" fmla="*/ 274320 w 4897120"/>
              <a:gd name="connsiteY3" fmla="*/ 132080 h 5334000"/>
              <a:gd name="connsiteX4" fmla="*/ 467360 w 4897120"/>
              <a:gd name="connsiteY4" fmla="*/ 111760 h 5334000"/>
              <a:gd name="connsiteX5" fmla="*/ 589280 w 4897120"/>
              <a:gd name="connsiteY5" fmla="*/ 91440 h 5334000"/>
              <a:gd name="connsiteX6" fmla="*/ 904240 w 4897120"/>
              <a:gd name="connsiteY6" fmla="*/ 60960 h 5334000"/>
              <a:gd name="connsiteX7" fmla="*/ 1056640 w 4897120"/>
              <a:gd name="connsiteY7" fmla="*/ 40640 h 5334000"/>
              <a:gd name="connsiteX8" fmla="*/ 1270000 w 4897120"/>
              <a:gd name="connsiteY8" fmla="*/ 10160 h 5334000"/>
              <a:gd name="connsiteX9" fmla="*/ 1534160 w 4897120"/>
              <a:gd name="connsiteY9" fmla="*/ 0 h 5334000"/>
              <a:gd name="connsiteX10" fmla="*/ 1595120 w 4897120"/>
              <a:gd name="connsiteY10" fmla="*/ 10160 h 5334000"/>
              <a:gd name="connsiteX11" fmla="*/ 1778000 w 4897120"/>
              <a:gd name="connsiteY11" fmla="*/ 30480 h 5334000"/>
              <a:gd name="connsiteX12" fmla="*/ 2001520 w 4897120"/>
              <a:gd name="connsiteY12" fmla="*/ 60960 h 5334000"/>
              <a:gd name="connsiteX13" fmla="*/ 2123440 w 4897120"/>
              <a:gd name="connsiteY13" fmla="*/ 81280 h 5334000"/>
              <a:gd name="connsiteX14" fmla="*/ 2326640 w 4897120"/>
              <a:gd name="connsiteY14" fmla="*/ 111760 h 5334000"/>
              <a:gd name="connsiteX15" fmla="*/ 2468880 w 4897120"/>
              <a:gd name="connsiteY15" fmla="*/ 152400 h 5334000"/>
              <a:gd name="connsiteX16" fmla="*/ 2590800 w 4897120"/>
              <a:gd name="connsiteY16" fmla="*/ 182880 h 5334000"/>
              <a:gd name="connsiteX17" fmla="*/ 2682240 w 4897120"/>
              <a:gd name="connsiteY17" fmla="*/ 223520 h 5334000"/>
              <a:gd name="connsiteX18" fmla="*/ 2722880 w 4897120"/>
              <a:gd name="connsiteY18" fmla="*/ 254000 h 5334000"/>
              <a:gd name="connsiteX19" fmla="*/ 2804160 w 4897120"/>
              <a:gd name="connsiteY19" fmla="*/ 284480 h 5334000"/>
              <a:gd name="connsiteX20" fmla="*/ 2844800 w 4897120"/>
              <a:gd name="connsiteY20" fmla="*/ 314960 h 5334000"/>
              <a:gd name="connsiteX21" fmla="*/ 2905760 w 4897120"/>
              <a:gd name="connsiteY21" fmla="*/ 335280 h 5334000"/>
              <a:gd name="connsiteX22" fmla="*/ 2936240 w 4897120"/>
              <a:gd name="connsiteY22" fmla="*/ 355600 h 5334000"/>
              <a:gd name="connsiteX23" fmla="*/ 2997200 w 4897120"/>
              <a:gd name="connsiteY23" fmla="*/ 375920 h 5334000"/>
              <a:gd name="connsiteX24" fmla="*/ 3108960 w 4897120"/>
              <a:gd name="connsiteY24" fmla="*/ 457200 h 5334000"/>
              <a:gd name="connsiteX25" fmla="*/ 3149600 w 4897120"/>
              <a:gd name="connsiteY25" fmla="*/ 477520 h 5334000"/>
              <a:gd name="connsiteX26" fmla="*/ 3180080 w 4897120"/>
              <a:gd name="connsiteY26" fmla="*/ 508000 h 5334000"/>
              <a:gd name="connsiteX27" fmla="*/ 3220720 w 4897120"/>
              <a:gd name="connsiteY27" fmla="*/ 528320 h 5334000"/>
              <a:gd name="connsiteX28" fmla="*/ 3281680 w 4897120"/>
              <a:gd name="connsiteY28" fmla="*/ 568960 h 5334000"/>
              <a:gd name="connsiteX29" fmla="*/ 3312160 w 4897120"/>
              <a:gd name="connsiteY29" fmla="*/ 589280 h 5334000"/>
              <a:gd name="connsiteX30" fmla="*/ 3342640 w 4897120"/>
              <a:gd name="connsiteY30" fmla="*/ 609600 h 5334000"/>
              <a:gd name="connsiteX31" fmla="*/ 3393440 w 4897120"/>
              <a:gd name="connsiteY31" fmla="*/ 650240 h 5334000"/>
              <a:gd name="connsiteX32" fmla="*/ 3423920 w 4897120"/>
              <a:gd name="connsiteY32" fmla="*/ 680720 h 5334000"/>
              <a:gd name="connsiteX33" fmla="*/ 3454400 w 4897120"/>
              <a:gd name="connsiteY33" fmla="*/ 701040 h 5334000"/>
              <a:gd name="connsiteX34" fmla="*/ 3474720 w 4897120"/>
              <a:gd name="connsiteY34" fmla="*/ 731520 h 5334000"/>
              <a:gd name="connsiteX35" fmla="*/ 3535680 w 4897120"/>
              <a:gd name="connsiteY35" fmla="*/ 762000 h 5334000"/>
              <a:gd name="connsiteX36" fmla="*/ 3566160 w 4897120"/>
              <a:gd name="connsiteY36" fmla="*/ 782320 h 5334000"/>
              <a:gd name="connsiteX37" fmla="*/ 3586480 w 4897120"/>
              <a:gd name="connsiteY37" fmla="*/ 812800 h 5334000"/>
              <a:gd name="connsiteX38" fmla="*/ 3647440 w 4897120"/>
              <a:gd name="connsiteY38" fmla="*/ 833120 h 5334000"/>
              <a:gd name="connsiteX39" fmla="*/ 3698240 w 4897120"/>
              <a:gd name="connsiteY39" fmla="*/ 873760 h 5334000"/>
              <a:gd name="connsiteX40" fmla="*/ 3728720 w 4897120"/>
              <a:gd name="connsiteY40" fmla="*/ 904240 h 5334000"/>
              <a:gd name="connsiteX41" fmla="*/ 3759200 w 4897120"/>
              <a:gd name="connsiteY41" fmla="*/ 924560 h 5334000"/>
              <a:gd name="connsiteX42" fmla="*/ 3850640 w 4897120"/>
              <a:gd name="connsiteY42" fmla="*/ 1026160 h 5334000"/>
              <a:gd name="connsiteX43" fmla="*/ 3881120 w 4897120"/>
              <a:gd name="connsiteY43" fmla="*/ 1046480 h 5334000"/>
              <a:gd name="connsiteX44" fmla="*/ 3911600 w 4897120"/>
              <a:gd name="connsiteY44" fmla="*/ 1087120 h 5334000"/>
              <a:gd name="connsiteX45" fmla="*/ 3931920 w 4897120"/>
              <a:gd name="connsiteY45" fmla="*/ 1117600 h 5334000"/>
              <a:gd name="connsiteX46" fmla="*/ 3962400 w 4897120"/>
              <a:gd name="connsiteY46" fmla="*/ 1127760 h 5334000"/>
              <a:gd name="connsiteX47" fmla="*/ 4053840 w 4897120"/>
              <a:gd name="connsiteY47" fmla="*/ 1229360 h 5334000"/>
              <a:gd name="connsiteX48" fmla="*/ 4084320 w 4897120"/>
              <a:gd name="connsiteY48" fmla="*/ 1259840 h 5334000"/>
              <a:gd name="connsiteX49" fmla="*/ 4104640 w 4897120"/>
              <a:gd name="connsiteY49" fmla="*/ 1290320 h 5334000"/>
              <a:gd name="connsiteX50" fmla="*/ 4145280 w 4897120"/>
              <a:gd name="connsiteY50" fmla="*/ 1330960 h 5334000"/>
              <a:gd name="connsiteX51" fmla="*/ 4185920 w 4897120"/>
              <a:gd name="connsiteY51" fmla="*/ 1391920 h 5334000"/>
              <a:gd name="connsiteX52" fmla="*/ 4206240 w 4897120"/>
              <a:gd name="connsiteY52" fmla="*/ 1422400 h 5334000"/>
              <a:gd name="connsiteX53" fmla="*/ 4226560 w 4897120"/>
              <a:gd name="connsiteY53" fmla="*/ 1452880 h 5334000"/>
              <a:gd name="connsiteX54" fmla="*/ 4287520 w 4897120"/>
              <a:gd name="connsiteY54" fmla="*/ 1554480 h 5334000"/>
              <a:gd name="connsiteX55" fmla="*/ 4318000 w 4897120"/>
              <a:gd name="connsiteY55" fmla="*/ 1584960 h 5334000"/>
              <a:gd name="connsiteX56" fmla="*/ 4368800 w 4897120"/>
              <a:gd name="connsiteY56" fmla="*/ 1656080 h 5334000"/>
              <a:gd name="connsiteX57" fmla="*/ 4378960 w 4897120"/>
              <a:gd name="connsiteY57" fmla="*/ 1686560 h 5334000"/>
              <a:gd name="connsiteX58" fmla="*/ 4399280 w 4897120"/>
              <a:gd name="connsiteY58" fmla="*/ 1717040 h 5334000"/>
              <a:gd name="connsiteX59" fmla="*/ 4409440 w 4897120"/>
              <a:gd name="connsiteY59" fmla="*/ 1747520 h 5334000"/>
              <a:gd name="connsiteX60" fmla="*/ 4450080 w 4897120"/>
              <a:gd name="connsiteY60" fmla="*/ 1808480 h 5334000"/>
              <a:gd name="connsiteX61" fmla="*/ 4460240 w 4897120"/>
              <a:gd name="connsiteY61" fmla="*/ 1838960 h 5334000"/>
              <a:gd name="connsiteX62" fmla="*/ 4480560 w 4897120"/>
              <a:gd name="connsiteY62" fmla="*/ 1869440 h 5334000"/>
              <a:gd name="connsiteX63" fmla="*/ 4521200 w 4897120"/>
              <a:gd name="connsiteY63" fmla="*/ 1971040 h 5334000"/>
              <a:gd name="connsiteX64" fmla="*/ 4561840 w 4897120"/>
              <a:gd name="connsiteY64" fmla="*/ 2052320 h 5334000"/>
              <a:gd name="connsiteX65" fmla="*/ 4582160 w 4897120"/>
              <a:gd name="connsiteY65" fmla="*/ 2092960 h 5334000"/>
              <a:gd name="connsiteX66" fmla="*/ 4592320 w 4897120"/>
              <a:gd name="connsiteY66" fmla="*/ 2123440 h 5334000"/>
              <a:gd name="connsiteX67" fmla="*/ 4632960 w 4897120"/>
              <a:gd name="connsiteY67" fmla="*/ 2204720 h 5334000"/>
              <a:gd name="connsiteX68" fmla="*/ 4643120 w 4897120"/>
              <a:gd name="connsiteY68" fmla="*/ 2245360 h 5334000"/>
              <a:gd name="connsiteX69" fmla="*/ 4663440 w 4897120"/>
              <a:gd name="connsiteY69" fmla="*/ 2275840 h 5334000"/>
              <a:gd name="connsiteX70" fmla="*/ 4683760 w 4897120"/>
              <a:gd name="connsiteY70" fmla="*/ 2316480 h 5334000"/>
              <a:gd name="connsiteX71" fmla="*/ 4704080 w 4897120"/>
              <a:gd name="connsiteY71" fmla="*/ 2377440 h 5334000"/>
              <a:gd name="connsiteX72" fmla="*/ 4714240 w 4897120"/>
              <a:gd name="connsiteY72" fmla="*/ 2407920 h 5334000"/>
              <a:gd name="connsiteX73" fmla="*/ 4734560 w 4897120"/>
              <a:gd name="connsiteY73" fmla="*/ 2438400 h 5334000"/>
              <a:gd name="connsiteX74" fmla="*/ 4754880 w 4897120"/>
              <a:gd name="connsiteY74" fmla="*/ 2509520 h 5334000"/>
              <a:gd name="connsiteX75" fmla="*/ 4775200 w 4897120"/>
              <a:gd name="connsiteY75" fmla="*/ 2550160 h 5334000"/>
              <a:gd name="connsiteX76" fmla="*/ 4805680 w 4897120"/>
              <a:gd name="connsiteY76" fmla="*/ 2631440 h 5334000"/>
              <a:gd name="connsiteX77" fmla="*/ 4815840 w 4897120"/>
              <a:gd name="connsiteY77" fmla="*/ 2672080 h 5334000"/>
              <a:gd name="connsiteX78" fmla="*/ 4826000 w 4897120"/>
              <a:gd name="connsiteY78" fmla="*/ 2702560 h 5334000"/>
              <a:gd name="connsiteX79" fmla="*/ 4836160 w 4897120"/>
              <a:gd name="connsiteY79" fmla="*/ 2753360 h 5334000"/>
              <a:gd name="connsiteX80" fmla="*/ 4856480 w 4897120"/>
              <a:gd name="connsiteY80" fmla="*/ 2814320 h 5334000"/>
              <a:gd name="connsiteX81" fmla="*/ 4866640 w 4897120"/>
              <a:gd name="connsiteY81" fmla="*/ 2844800 h 5334000"/>
              <a:gd name="connsiteX82" fmla="*/ 4876800 w 4897120"/>
              <a:gd name="connsiteY82" fmla="*/ 2885440 h 5334000"/>
              <a:gd name="connsiteX83" fmla="*/ 4897120 w 4897120"/>
              <a:gd name="connsiteY83" fmla="*/ 3027680 h 5334000"/>
              <a:gd name="connsiteX84" fmla="*/ 4886960 w 4897120"/>
              <a:gd name="connsiteY84" fmla="*/ 3616960 h 5334000"/>
              <a:gd name="connsiteX85" fmla="*/ 4876800 w 4897120"/>
              <a:gd name="connsiteY85" fmla="*/ 3688080 h 5334000"/>
              <a:gd name="connsiteX86" fmla="*/ 4856480 w 4897120"/>
              <a:gd name="connsiteY86" fmla="*/ 3789680 h 5334000"/>
              <a:gd name="connsiteX87" fmla="*/ 4836160 w 4897120"/>
              <a:gd name="connsiteY87" fmla="*/ 3830320 h 5334000"/>
              <a:gd name="connsiteX88" fmla="*/ 4826000 w 4897120"/>
              <a:gd name="connsiteY88" fmla="*/ 3870960 h 5334000"/>
              <a:gd name="connsiteX89" fmla="*/ 4795520 w 4897120"/>
              <a:gd name="connsiteY89" fmla="*/ 3952240 h 5334000"/>
              <a:gd name="connsiteX90" fmla="*/ 4785360 w 4897120"/>
              <a:gd name="connsiteY90" fmla="*/ 3992880 h 5334000"/>
              <a:gd name="connsiteX91" fmla="*/ 4734560 w 4897120"/>
              <a:gd name="connsiteY91" fmla="*/ 4074160 h 5334000"/>
              <a:gd name="connsiteX92" fmla="*/ 4714240 w 4897120"/>
              <a:gd name="connsiteY92" fmla="*/ 4135120 h 5334000"/>
              <a:gd name="connsiteX93" fmla="*/ 4663440 w 4897120"/>
              <a:gd name="connsiteY93" fmla="*/ 4206240 h 5334000"/>
              <a:gd name="connsiteX94" fmla="*/ 4653280 w 4897120"/>
              <a:gd name="connsiteY94" fmla="*/ 4246880 h 5334000"/>
              <a:gd name="connsiteX95" fmla="*/ 4592320 w 4897120"/>
              <a:gd name="connsiteY95" fmla="*/ 4307840 h 5334000"/>
              <a:gd name="connsiteX96" fmla="*/ 4561840 w 4897120"/>
              <a:gd name="connsiteY96" fmla="*/ 4338320 h 5334000"/>
              <a:gd name="connsiteX97" fmla="*/ 4531360 w 4897120"/>
              <a:gd name="connsiteY97" fmla="*/ 4368800 h 5334000"/>
              <a:gd name="connsiteX98" fmla="*/ 4511040 w 4897120"/>
              <a:gd name="connsiteY98" fmla="*/ 4399280 h 5334000"/>
              <a:gd name="connsiteX99" fmla="*/ 4480560 w 4897120"/>
              <a:gd name="connsiteY99" fmla="*/ 4409440 h 5334000"/>
              <a:gd name="connsiteX100" fmla="*/ 4399280 w 4897120"/>
              <a:gd name="connsiteY100" fmla="*/ 4480560 h 5334000"/>
              <a:gd name="connsiteX101" fmla="*/ 4358640 w 4897120"/>
              <a:gd name="connsiteY101" fmla="*/ 4500880 h 5334000"/>
              <a:gd name="connsiteX102" fmla="*/ 4297680 w 4897120"/>
              <a:gd name="connsiteY102" fmla="*/ 4541520 h 5334000"/>
              <a:gd name="connsiteX103" fmla="*/ 4257040 w 4897120"/>
              <a:gd name="connsiteY103" fmla="*/ 4561840 h 5334000"/>
              <a:gd name="connsiteX104" fmla="*/ 4226560 w 4897120"/>
              <a:gd name="connsiteY104" fmla="*/ 4582160 h 5334000"/>
              <a:gd name="connsiteX105" fmla="*/ 4185920 w 4897120"/>
              <a:gd name="connsiteY105" fmla="*/ 4592320 h 5334000"/>
              <a:gd name="connsiteX106" fmla="*/ 4114800 w 4897120"/>
              <a:gd name="connsiteY106" fmla="*/ 4632960 h 5334000"/>
              <a:gd name="connsiteX107" fmla="*/ 4074160 w 4897120"/>
              <a:gd name="connsiteY107" fmla="*/ 4643120 h 5334000"/>
              <a:gd name="connsiteX108" fmla="*/ 4043680 w 4897120"/>
              <a:gd name="connsiteY108" fmla="*/ 4663440 h 5334000"/>
              <a:gd name="connsiteX109" fmla="*/ 3982720 w 4897120"/>
              <a:gd name="connsiteY109" fmla="*/ 4683760 h 5334000"/>
              <a:gd name="connsiteX110" fmla="*/ 3942080 w 4897120"/>
              <a:gd name="connsiteY110" fmla="*/ 4693920 h 5334000"/>
              <a:gd name="connsiteX111" fmla="*/ 3799840 w 4897120"/>
              <a:gd name="connsiteY111" fmla="*/ 4744720 h 5334000"/>
              <a:gd name="connsiteX112" fmla="*/ 3759200 w 4897120"/>
              <a:gd name="connsiteY112" fmla="*/ 4765040 h 5334000"/>
              <a:gd name="connsiteX113" fmla="*/ 3698240 w 4897120"/>
              <a:gd name="connsiteY113" fmla="*/ 4785360 h 5334000"/>
              <a:gd name="connsiteX114" fmla="*/ 3667760 w 4897120"/>
              <a:gd name="connsiteY114" fmla="*/ 4795520 h 5334000"/>
              <a:gd name="connsiteX115" fmla="*/ 3596640 w 4897120"/>
              <a:gd name="connsiteY115" fmla="*/ 4826000 h 5334000"/>
              <a:gd name="connsiteX116" fmla="*/ 3484880 w 4897120"/>
              <a:gd name="connsiteY116" fmla="*/ 4856480 h 5334000"/>
              <a:gd name="connsiteX117" fmla="*/ 3444240 w 4897120"/>
              <a:gd name="connsiteY117" fmla="*/ 4876800 h 5334000"/>
              <a:gd name="connsiteX118" fmla="*/ 3413760 w 4897120"/>
              <a:gd name="connsiteY118" fmla="*/ 4886960 h 5334000"/>
              <a:gd name="connsiteX119" fmla="*/ 3352800 w 4897120"/>
              <a:gd name="connsiteY119" fmla="*/ 4927600 h 5334000"/>
              <a:gd name="connsiteX120" fmla="*/ 3271520 w 4897120"/>
              <a:gd name="connsiteY120" fmla="*/ 4968240 h 5334000"/>
              <a:gd name="connsiteX121" fmla="*/ 3220720 w 4897120"/>
              <a:gd name="connsiteY121" fmla="*/ 4998720 h 5334000"/>
              <a:gd name="connsiteX122" fmla="*/ 3190240 w 4897120"/>
              <a:gd name="connsiteY122" fmla="*/ 5008880 h 5334000"/>
              <a:gd name="connsiteX123" fmla="*/ 3129280 w 4897120"/>
              <a:gd name="connsiteY123" fmla="*/ 5059680 h 5334000"/>
              <a:gd name="connsiteX124" fmla="*/ 3129280 w 4897120"/>
              <a:gd name="connsiteY124" fmla="*/ 5273040 h 5334000"/>
              <a:gd name="connsiteX125" fmla="*/ 3190240 w 4897120"/>
              <a:gd name="connsiteY125" fmla="*/ 5293360 h 5334000"/>
              <a:gd name="connsiteX126" fmla="*/ 3281680 w 4897120"/>
              <a:gd name="connsiteY126" fmla="*/ 5323840 h 5334000"/>
              <a:gd name="connsiteX127" fmla="*/ 3312160 w 4897120"/>
              <a:gd name="connsiteY127" fmla="*/ 5334000 h 5334000"/>
              <a:gd name="connsiteX128" fmla="*/ 3302000 w 4897120"/>
              <a:gd name="connsiteY128" fmla="*/ 533400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897120" h="5334000">
                <a:moveTo>
                  <a:pt x="0" y="274320"/>
                </a:moveTo>
                <a:cubicBezTo>
                  <a:pt x="30480" y="254000"/>
                  <a:pt x="56687" y="224944"/>
                  <a:pt x="91440" y="213360"/>
                </a:cubicBezTo>
                <a:cubicBezTo>
                  <a:pt x="101600" y="209973"/>
                  <a:pt x="112558" y="208401"/>
                  <a:pt x="121920" y="203200"/>
                </a:cubicBezTo>
                <a:cubicBezTo>
                  <a:pt x="190090" y="165328"/>
                  <a:pt x="185395" y="143196"/>
                  <a:pt x="274320" y="132080"/>
                </a:cubicBezTo>
                <a:cubicBezTo>
                  <a:pt x="392718" y="117280"/>
                  <a:pt x="328408" y="124392"/>
                  <a:pt x="467360" y="111760"/>
                </a:cubicBezTo>
                <a:cubicBezTo>
                  <a:pt x="524773" y="92622"/>
                  <a:pt x="493383" y="100720"/>
                  <a:pt x="589280" y="91440"/>
                </a:cubicBezTo>
                <a:cubicBezTo>
                  <a:pt x="947276" y="56795"/>
                  <a:pt x="695839" y="84116"/>
                  <a:pt x="904240" y="60960"/>
                </a:cubicBezTo>
                <a:cubicBezTo>
                  <a:pt x="980372" y="35583"/>
                  <a:pt x="897529" y="60529"/>
                  <a:pt x="1056640" y="40640"/>
                </a:cubicBezTo>
                <a:cubicBezTo>
                  <a:pt x="1160794" y="27621"/>
                  <a:pt x="1173353" y="15683"/>
                  <a:pt x="1270000" y="10160"/>
                </a:cubicBezTo>
                <a:cubicBezTo>
                  <a:pt x="1357975" y="5133"/>
                  <a:pt x="1446107" y="3387"/>
                  <a:pt x="1534160" y="0"/>
                </a:cubicBezTo>
                <a:cubicBezTo>
                  <a:pt x="1554480" y="3387"/>
                  <a:pt x="1574679" y="7605"/>
                  <a:pt x="1595120" y="10160"/>
                </a:cubicBezTo>
                <a:cubicBezTo>
                  <a:pt x="1760748" y="30863"/>
                  <a:pt x="1633378" y="9820"/>
                  <a:pt x="1778000" y="30480"/>
                </a:cubicBezTo>
                <a:cubicBezTo>
                  <a:pt x="1996603" y="61709"/>
                  <a:pt x="1827107" y="41581"/>
                  <a:pt x="2001520" y="60960"/>
                </a:cubicBezTo>
                <a:cubicBezTo>
                  <a:pt x="2080812" y="80783"/>
                  <a:pt x="2004520" y="63442"/>
                  <a:pt x="2123440" y="81280"/>
                </a:cubicBezTo>
                <a:cubicBezTo>
                  <a:pt x="2371528" y="118493"/>
                  <a:pt x="2138713" y="88269"/>
                  <a:pt x="2326640" y="111760"/>
                </a:cubicBezTo>
                <a:cubicBezTo>
                  <a:pt x="2374956" y="127865"/>
                  <a:pt x="2417850" y="143895"/>
                  <a:pt x="2468880" y="152400"/>
                </a:cubicBezTo>
                <a:cubicBezTo>
                  <a:pt x="2550968" y="166081"/>
                  <a:pt x="2510297" y="156046"/>
                  <a:pt x="2590800" y="182880"/>
                </a:cubicBezTo>
                <a:cubicBezTo>
                  <a:pt x="2698131" y="263379"/>
                  <a:pt x="2560912" y="169596"/>
                  <a:pt x="2682240" y="223520"/>
                </a:cubicBezTo>
                <a:cubicBezTo>
                  <a:pt x="2697714" y="230397"/>
                  <a:pt x="2708521" y="245025"/>
                  <a:pt x="2722880" y="254000"/>
                </a:cubicBezTo>
                <a:cubicBezTo>
                  <a:pt x="2758300" y="276137"/>
                  <a:pt x="2765154" y="274729"/>
                  <a:pt x="2804160" y="284480"/>
                </a:cubicBezTo>
                <a:cubicBezTo>
                  <a:pt x="2817707" y="294640"/>
                  <a:pt x="2829654" y="307387"/>
                  <a:pt x="2844800" y="314960"/>
                </a:cubicBezTo>
                <a:cubicBezTo>
                  <a:pt x="2863958" y="324539"/>
                  <a:pt x="2887938" y="323399"/>
                  <a:pt x="2905760" y="335280"/>
                </a:cubicBezTo>
                <a:cubicBezTo>
                  <a:pt x="2915920" y="342053"/>
                  <a:pt x="2925082" y="350641"/>
                  <a:pt x="2936240" y="355600"/>
                </a:cubicBezTo>
                <a:cubicBezTo>
                  <a:pt x="2955813" y="364299"/>
                  <a:pt x="2997200" y="375920"/>
                  <a:pt x="2997200" y="375920"/>
                </a:cubicBezTo>
                <a:cubicBezTo>
                  <a:pt x="3001481" y="379130"/>
                  <a:pt x="3081586" y="441558"/>
                  <a:pt x="3108960" y="457200"/>
                </a:cubicBezTo>
                <a:cubicBezTo>
                  <a:pt x="3122110" y="464714"/>
                  <a:pt x="3137275" y="468717"/>
                  <a:pt x="3149600" y="477520"/>
                </a:cubicBezTo>
                <a:cubicBezTo>
                  <a:pt x="3161292" y="485871"/>
                  <a:pt x="3168388" y="499649"/>
                  <a:pt x="3180080" y="508000"/>
                </a:cubicBezTo>
                <a:cubicBezTo>
                  <a:pt x="3192405" y="516803"/>
                  <a:pt x="3207733" y="520528"/>
                  <a:pt x="3220720" y="528320"/>
                </a:cubicBezTo>
                <a:cubicBezTo>
                  <a:pt x="3241661" y="540885"/>
                  <a:pt x="3261360" y="555413"/>
                  <a:pt x="3281680" y="568960"/>
                </a:cubicBezTo>
                <a:lnTo>
                  <a:pt x="3312160" y="589280"/>
                </a:lnTo>
                <a:lnTo>
                  <a:pt x="3342640" y="609600"/>
                </a:lnTo>
                <a:cubicBezTo>
                  <a:pt x="3388085" y="677767"/>
                  <a:pt x="3334550" y="610980"/>
                  <a:pt x="3393440" y="650240"/>
                </a:cubicBezTo>
                <a:cubicBezTo>
                  <a:pt x="3405395" y="658210"/>
                  <a:pt x="3412882" y="671522"/>
                  <a:pt x="3423920" y="680720"/>
                </a:cubicBezTo>
                <a:cubicBezTo>
                  <a:pt x="3433301" y="688537"/>
                  <a:pt x="3444240" y="694267"/>
                  <a:pt x="3454400" y="701040"/>
                </a:cubicBezTo>
                <a:cubicBezTo>
                  <a:pt x="3461173" y="711200"/>
                  <a:pt x="3466086" y="722886"/>
                  <a:pt x="3474720" y="731520"/>
                </a:cubicBezTo>
                <a:cubicBezTo>
                  <a:pt x="3503837" y="760637"/>
                  <a:pt x="3502626" y="745473"/>
                  <a:pt x="3535680" y="762000"/>
                </a:cubicBezTo>
                <a:cubicBezTo>
                  <a:pt x="3546602" y="767461"/>
                  <a:pt x="3556000" y="775547"/>
                  <a:pt x="3566160" y="782320"/>
                </a:cubicBezTo>
                <a:cubicBezTo>
                  <a:pt x="3572933" y="792480"/>
                  <a:pt x="3576125" y="806328"/>
                  <a:pt x="3586480" y="812800"/>
                </a:cubicBezTo>
                <a:cubicBezTo>
                  <a:pt x="3604643" y="824152"/>
                  <a:pt x="3647440" y="833120"/>
                  <a:pt x="3647440" y="833120"/>
                </a:cubicBezTo>
                <a:cubicBezTo>
                  <a:pt x="3692885" y="901287"/>
                  <a:pt x="3639350" y="834500"/>
                  <a:pt x="3698240" y="873760"/>
                </a:cubicBezTo>
                <a:cubicBezTo>
                  <a:pt x="3710195" y="881730"/>
                  <a:pt x="3717682" y="895042"/>
                  <a:pt x="3728720" y="904240"/>
                </a:cubicBezTo>
                <a:cubicBezTo>
                  <a:pt x="3738101" y="912057"/>
                  <a:pt x="3749040" y="917787"/>
                  <a:pt x="3759200" y="924560"/>
                </a:cubicBezTo>
                <a:cubicBezTo>
                  <a:pt x="3786498" y="965507"/>
                  <a:pt x="3802787" y="994258"/>
                  <a:pt x="3850640" y="1026160"/>
                </a:cubicBezTo>
                <a:cubicBezTo>
                  <a:pt x="3860800" y="1032933"/>
                  <a:pt x="3872486" y="1037846"/>
                  <a:pt x="3881120" y="1046480"/>
                </a:cubicBezTo>
                <a:cubicBezTo>
                  <a:pt x="3893094" y="1058454"/>
                  <a:pt x="3901758" y="1073341"/>
                  <a:pt x="3911600" y="1087120"/>
                </a:cubicBezTo>
                <a:cubicBezTo>
                  <a:pt x="3918697" y="1097056"/>
                  <a:pt x="3922385" y="1109972"/>
                  <a:pt x="3931920" y="1117600"/>
                </a:cubicBezTo>
                <a:cubicBezTo>
                  <a:pt x="3940283" y="1124290"/>
                  <a:pt x="3952240" y="1124373"/>
                  <a:pt x="3962400" y="1127760"/>
                </a:cubicBezTo>
                <a:cubicBezTo>
                  <a:pt x="4001317" y="1186136"/>
                  <a:pt x="3974086" y="1149606"/>
                  <a:pt x="4053840" y="1229360"/>
                </a:cubicBezTo>
                <a:cubicBezTo>
                  <a:pt x="4064000" y="1239520"/>
                  <a:pt x="4076350" y="1247885"/>
                  <a:pt x="4084320" y="1259840"/>
                </a:cubicBezTo>
                <a:cubicBezTo>
                  <a:pt x="4091093" y="1270000"/>
                  <a:pt x="4096693" y="1281049"/>
                  <a:pt x="4104640" y="1290320"/>
                </a:cubicBezTo>
                <a:cubicBezTo>
                  <a:pt x="4117108" y="1304866"/>
                  <a:pt x="4133312" y="1316000"/>
                  <a:pt x="4145280" y="1330960"/>
                </a:cubicBezTo>
                <a:cubicBezTo>
                  <a:pt x="4160536" y="1350030"/>
                  <a:pt x="4172373" y="1371600"/>
                  <a:pt x="4185920" y="1391920"/>
                </a:cubicBezTo>
                <a:lnTo>
                  <a:pt x="4206240" y="1422400"/>
                </a:lnTo>
                <a:cubicBezTo>
                  <a:pt x="4213013" y="1432560"/>
                  <a:pt x="4221099" y="1441958"/>
                  <a:pt x="4226560" y="1452880"/>
                </a:cubicBezTo>
                <a:cubicBezTo>
                  <a:pt x="4242595" y="1484949"/>
                  <a:pt x="4262999" y="1529959"/>
                  <a:pt x="4287520" y="1554480"/>
                </a:cubicBezTo>
                <a:lnTo>
                  <a:pt x="4318000" y="1584960"/>
                </a:lnTo>
                <a:cubicBezTo>
                  <a:pt x="4340956" y="1653829"/>
                  <a:pt x="4308534" y="1571708"/>
                  <a:pt x="4368800" y="1656080"/>
                </a:cubicBezTo>
                <a:cubicBezTo>
                  <a:pt x="4375025" y="1664795"/>
                  <a:pt x="4374171" y="1676981"/>
                  <a:pt x="4378960" y="1686560"/>
                </a:cubicBezTo>
                <a:cubicBezTo>
                  <a:pt x="4384421" y="1697482"/>
                  <a:pt x="4393819" y="1706118"/>
                  <a:pt x="4399280" y="1717040"/>
                </a:cubicBezTo>
                <a:cubicBezTo>
                  <a:pt x="4404069" y="1726619"/>
                  <a:pt x="4404239" y="1738158"/>
                  <a:pt x="4409440" y="1747520"/>
                </a:cubicBezTo>
                <a:cubicBezTo>
                  <a:pt x="4421300" y="1768868"/>
                  <a:pt x="4442357" y="1785312"/>
                  <a:pt x="4450080" y="1808480"/>
                </a:cubicBezTo>
                <a:cubicBezTo>
                  <a:pt x="4453467" y="1818640"/>
                  <a:pt x="4455451" y="1829381"/>
                  <a:pt x="4460240" y="1838960"/>
                </a:cubicBezTo>
                <a:cubicBezTo>
                  <a:pt x="4465701" y="1849882"/>
                  <a:pt x="4475443" y="1858353"/>
                  <a:pt x="4480560" y="1869440"/>
                </a:cubicBezTo>
                <a:cubicBezTo>
                  <a:pt x="4495845" y="1902558"/>
                  <a:pt x="4504888" y="1938415"/>
                  <a:pt x="4521200" y="1971040"/>
                </a:cubicBezTo>
                <a:lnTo>
                  <a:pt x="4561840" y="2052320"/>
                </a:lnTo>
                <a:cubicBezTo>
                  <a:pt x="4568613" y="2065867"/>
                  <a:pt x="4577371" y="2078592"/>
                  <a:pt x="4582160" y="2092960"/>
                </a:cubicBezTo>
                <a:cubicBezTo>
                  <a:pt x="4585547" y="2103120"/>
                  <a:pt x="4587888" y="2113690"/>
                  <a:pt x="4592320" y="2123440"/>
                </a:cubicBezTo>
                <a:cubicBezTo>
                  <a:pt x="4604855" y="2151016"/>
                  <a:pt x="4625613" y="2175333"/>
                  <a:pt x="4632960" y="2204720"/>
                </a:cubicBezTo>
                <a:cubicBezTo>
                  <a:pt x="4636347" y="2218267"/>
                  <a:pt x="4637619" y="2232525"/>
                  <a:pt x="4643120" y="2245360"/>
                </a:cubicBezTo>
                <a:cubicBezTo>
                  <a:pt x="4647930" y="2256583"/>
                  <a:pt x="4657382" y="2265238"/>
                  <a:pt x="4663440" y="2275840"/>
                </a:cubicBezTo>
                <a:cubicBezTo>
                  <a:pt x="4670954" y="2288990"/>
                  <a:pt x="4678135" y="2302418"/>
                  <a:pt x="4683760" y="2316480"/>
                </a:cubicBezTo>
                <a:cubicBezTo>
                  <a:pt x="4691715" y="2336367"/>
                  <a:pt x="4697307" y="2357120"/>
                  <a:pt x="4704080" y="2377440"/>
                </a:cubicBezTo>
                <a:cubicBezTo>
                  <a:pt x="4707467" y="2387600"/>
                  <a:pt x="4708299" y="2399009"/>
                  <a:pt x="4714240" y="2407920"/>
                </a:cubicBezTo>
                <a:lnTo>
                  <a:pt x="4734560" y="2438400"/>
                </a:lnTo>
                <a:cubicBezTo>
                  <a:pt x="4739716" y="2459023"/>
                  <a:pt x="4746135" y="2489114"/>
                  <a:pt x="4754880" y="2509520"/>
                </a:cubicBezTo>
                <a:cubicBezTo>
                  <a:pt x="4760846" y="2523441"/>
                  <a:pt x="4768427" y="2536613"/>
                  <a:pt x="4775200" y="2550160"/>
                </a:cubicBezTo>
                <a:cubicBezTo>
                  <a:pt x="4800968" y="2679002"/>
                  <a:pt x="4766438" y="2539874"/>
                  <a:pt x="4805680" y="2631440"/>
                </a:cubicBezTo>
                <a:cubicBezTo>
                  <a:pt x="4811181" y="2644275"/>
                  <a:pt x="4812004" y="2658654"/>
                  <a:pt x="4815840" y="2672080"/>
                </a:cubicBezTo>
                <a:cubicBezTo>
                  <a:pt x="4818782" y="2682378"/>
                  <a:pt x="4823403" y="2692170"/>
                  <a:pt x="4826000" y="2702560"/>
                </a:cubicBezTo>
                <a:cubicBezTo>
                  <a:pt x="4830188" y="2719313"/>
                  <a:pt x="4831616" y="2736700"/>
                  <a:pt x="4836160" y="2753360"/>
                </a:cubicBezTo>
                <a:cubicBezTo>
                  <a:pt x="4841796" y="2774024"/>
                  <a:pt x="4849707" y="2794000"/>
                  <a:pt x="4856480" y="2814320"/>
                </a:cubicBezTo>
                <a:cubicBezTo>
                  <a:pt x="4859867" y="2824480"/>
                  <a:pt x="4864043" y="2834410"/>
                  <a:pt x="4866640" y="2844800"/>
                </a:cubicBezTo>
                <a:cubicBezTo>
                  <a:pt x="4870027" y="2858347"/>
                  <a:pt x="4874504" y="2871666"/>
                  <a:pt x="4876800" y="2885440"/>
                </a:cubicBezTo>
                <a:cubicBezTo>
                  <a:pt x="4884674" y="2932683"/>
                  <a:pt x="4897120" y="3027680"/>
                  <a:pt x="4897120" y="3027680"/>
                </a:cubicBezTo>
                <a:cubicBezTo>
                  <a:pt x="4893733" y="3224107"/>
                  <a:pt x="4893002" y="3420597"/>
                  <a:pt x="4886960" y="3616960"/>
                </a:cubicBezTo>
                <a:cubicBezTo>
                  <a:pt x="4886224" y="3640896"/>
                  <a:pt x="4880441" y="3664411"/>
                  <a:pt x="4876800" y="3688080"/>
                </a:cubicBezTo>
                <a:cubicBezTo>
                  <a:pt x="4873746" y="3707928"/>
                  <a:pt x="4865263" y="3766258"/>
                  <a:pt x="4856480" y="3789680"/>
                </a:cubicBezTo>
                <a:cubicBezTo>
                  <a:pt x="4851162" y="3803861"/>
                  <a:pt x="4841478" y="3816139"/>
                  <a:pt x="4836160" y="3830320"/>
                </a:cubicBezTo>
                <a:cubicBezTo>
                  <a:pt x="4831257" y="3843395"/>
                  <a:pt x="4829836" y="3857534"/>
                  <a:pt x="4826000" y="3870960"/>
                </a:cubicBezTo>
                <a:cubicBezTo>
                  <a:pt x="4811732" y="3920898"/>
                  <a:pt x="4816992" y="3887825"/>
                  <a:pt x="4795520" y="3952240"/>
                </a:cubicBezTo>
                <a:cubicBezTo>
                  <a:pt x="4791104" y="3965487"/>
                  <a:pt x="4791605" y="3980391"/>
                  <a:pt x="4785360" y="3992880"/>
                </a:cubicBezTo>
                <a:cubicBezTo>
                  <a:pt x="4724221" y="4115158"/>
                  <a:pt x="4781747" y="3956193"/>
                  <a:pt x="4734560" y="4074160"/>
                </a:cubicBezTo>
                <a:cubicBezTo>
                  <a:pt x="4726605" y="4094047"/>
                  <a:pt x="4722939" y="4115547"/>
                  <a:pt x="4714240" y="4135120"/>
                </a:cubicBezTo>
                <a:cubicBezTo>
                  <a:pt x="4708838" y="4147275"/>
                  <a:pt x="4667534" y="4200782"/>
                  <a:pt x="4663440" y="4206240"/>
                </a:cubicBezTo>
                <a:cubicBezTo>
                  <a:pt x="4660053" y="4219787"/>
                  <a:pt x="4661288" y="4235441"/>
                  <a:pt x="4653280" y="4246880"/>
                </a:cubicBezTo>
                <a:cubicBezTo>
                  <a:pt x="4636801" y="4270422"/>
                  <a:pt x="4612640" y="4287520"/>
                  <a:pt x="4592320" y="4307840"/>
                </a:cubicBezTo>
                <a:lnTo>
                  <a:pt x="4561840" y="4338320"/>
                </a:lnTo>
                <a:cubicBezTo>
                  <a:pt x="4551680" y="4348480"/>
                  <a:pt x="4539330" y="4356845"/>
                  <a:pt x="4531360" y="4368800"/>
                </a:cubicBezTo>
                <a:cubicBezTo>
                  <a:pt x="4524587" y="4378960"/>
                  <a:pt x="4520575" y="4391652"/>
                  <a:pt x="4511040" y="4399280"/>
                </a:cubicBezTo>
                <a:cubicBezTo>
                  <a:pt x="4502677" y="4405970"/>
                  <a:pt x="4490720" y="4406053"/>
                  <a:pt x="4480560" y="4409440"/>
                </a:cubicBezTo>
                <a:cubicBezTo>
                  <a:pt x="4449053" y="4440947"/>
                  <a:pt x="4436591" y="4457241"/>
                  <a:pt x="4399280" y="4480560"/>
                </a:cubicBezTo>
                <a:cubicBezTo>
                  <a:pt x="4386437" y="4488587"/>
                  <a:pt x="4371627" y="4493088"/>
                  <a:pt x="4358640" y="4500880"/>
                </a:cubicBezTo>
                <a:cubicBezTo>
                  <a:pt x="4337699" y="4513445"/>
                  <a:pt x="4319523" y="4530598"/>
                  <a:pt x="4297680" y="4541520"/>
                </a:cubicBezTo>
                <a:cubicBezTo>
                  <a:pt x="4284133" y="4548293"/>
                  <a:pt x="4270190" y="4554326"/>
                  <a:pt x="4257040" y="4561840"/>
                </a:cubicBezTo>
                <a:cubicBezTo>
                  <a:pt x="4246438" y="4567898"/>
                  <a:pt x="4237783" y="4577350"/>
                  <a:pt x="4226560" y="4582160"/>
                </a:cubicBezTo>
                <a:cubicBezTo>
                  <a:pt x="4213725" y="4587661"/>
                  <a:pt x="4199467" y="4588933"/>
                  <a:pt x="4185920" y="4592320"/>
                </a:cubicBezTo>
                <a:cubicBezTo>
                  <a:pt x="4160654" y="4609164"/>
                  <a:pt x="4144264" y="4621911"/>
                  <a:pt x="4114800" y="4632960"/>
                </a:cubicBezTo>
                <a:cubicBezTo>
                  <a:pt x="4101725" y="4637863"/>
                  <a:pt x="4087707" y="4639733"/>
                  <a:pt x="4074160" y="4643120"/>
                </a:cubicBezTo>
                <a:cubicBezTo>
                  <a:pt x="4064000" y="4649893"/>
                  <a:pt x="4054838" y="4658481"/>
                  <a:pt x="4043680" y="4663440"/>
                </a:cubicBezTo>
                <a:cubicBezTo>
                  <a:pt x="4024107" y="4672139"/>
                  <a:pt x="4003500" y="4678565"/>
                  <a:pt x="3982720" y="4683760"/>
                </a:cubicBezTo>
                <a:cubicBezTo>
                  <a:pt x="3969173" y="4687147"/>
                  <a:pt x="3954969" y="4688549"/>
                  <a:pt x="3942080" y="4693920"/>
                </a:cubicBezTo>
                <a:cubicBezTo>
                  <a:pt x="3809139" y="4749312"/>
                  <a:pt x="3913281" y="4725813"/>
                  <a:pt x="3799840" y="4744720"/>
                </a:cubicBezTo>
                <a:cubicBezTo>
                  <a:pt x="3786293" y="4751493"/>
                  <a:pt x="3773262" y="4759415"/>
                  <a:pt x="3759200" y="4765040"/>
                </a:cubicBezTo>
                <a:cubicBezTo>
                  <a:pt x="3739313" y="4772995"/>
                  <a:pt x="3718560" y="4778587"/>
                  <a:pt x="3698240" y="4785360"/>
                </a:cubicBezTo>
                <a:cubicBezTo>
                  <a:pt x="3688080" y="4788747"/>
                  <a:pt x="3677339" y="4790731"/>
                  <a:pt x="3667760" y="4795520"/>
                </a:cubicBezTo>
                <a:cubicBezTo>
                  <a:pt x="3638683" y="4810059"/>
                  <a:pt x="3626539" y="4818525"/>
                  <a:pt x="3596640" y="4826000"/>
                </a:cubicBezTo>
                <a:cubicBezTo>
                  <a:pt x="3552046" y="4837148"/>
                  <a:pt x="3528473" y="4834683"/>
                  <a:pt x="3484880" y="4856480"/>
                </a:cubicBezTo>
                <a:cubicBezTo>
                  <a:pt x="3471333" y="4863253"/>
                  <a:pt x="3458161" y="4870834"/>
                  <a:pt x="3444240" y="4876800"/>
                </a:cubicBezTo>
                <a:cubicBezTo>
                  <a:pt x="3434396" y="4881019"/>
                  <a:pt x="3423122" y="4881759"/>
                  <a:pt x="3413760" y="4886960"/>
                </a:cubicBezTo>
                <a:cubicBezTo>
                  <a:pt x="3392412" y="4898820"/>
                  <a:pt x="3374643" y="4916678"/>
                  <a:pt x="3352800" y="4927600"/>
                </a:cubicBezTo>
                <a:cubicBezTo>
                  <a:pt x="3325707" y="4941147"/>
                  <a:pt x="3297495" y="4952655"/>
                  <a:pt x="3271520" y="4968240"/>
                </a:cubicBezTo>
                <a:cubicBezTo>
                  <a:pt x="3254587" y="4978400"/>
                  <a:pt x="3238383" y="4989889"/>
                  <a:pt x="3220720" y="4998720"/>
                </a:cubicBezTo>
                <a:cubicBezTo>
                  <a:pt x="3211141" y="5003509"/>
                  <a:pt x="3199819" y="5004091"/>
                  <a:pt x="3190240" y="5008880"/>
                </a:cubicBezTo>
                <a:cubicBezTo>
                  <a:pt x="3161950" y="5023025"/>
                  <a:pt x="3151750" y="5037210"/>
                  <a:pt x="3129280" y="5059680"/>
                </a:cubicBezTo>
                <a:cubicBezTo>
                  <a:pt x="3104690" y="5133450"/>
                  <a:pt x="3090723" y="5162876"/>
                  <a:pt x="3129280" y="5273040"/>
                </a:cubicBezTo>
                <a:cubicBezTo>
                  <a:pt x="3136356" y="5293257"/>
                  <a:pt x="3169920" y="5286587"/>
                  <a:pt x="3190240" y="5293360"/>
                </a:cubicBezTo>
                <a:lnTo>
                  <a:pt x="3281680" y="5323840"/>
                </a:lnTo>
                <a:cubicBezTo>
                  <a:pt x="3291840" y="5327227"/>
                  <a:pt x="3322870" y="5334000"/>
                  <a:pt x="3312160" y="5334000"/>
                </a:cubicBezTo>
                <a:lnTo>
                  <a:pt x="3302000" y="53340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7CBCF51-1AFF-404D-AB9B-63912F1ACA89}"/>
              </a:ext>
            </a:extLst>
          </p:cNvPr>
          <p:cNvSpPr/>
          <p:nvPr/>
        </p:nvSpPr>
        <p:spPr>
          <a:xfrm>
            <a:off x="7901941" y="4918710"/>
            <a:ext cx="275300" cy="274320"/>
          </a:xfrm>
          <a:custGeom>
            <a:avLst/>
            <a:gdLst>
              <a:gd name="connsiteX0" fmla="*/ 0 w 367067"/>
              <a:gd name="connsiteY0" fmla="*/ 0 h 365760"/>
              <a:gd name="connsiteX1" fmla="*/ 213360 w 367067"/>
              <a:gd name="connsiteY1" fmla="*/ 30480 h 365760"/>
              <a:gd name="connsiteX2" fmla="*/ 274320 w 367067"/>
              <a:gd name="connsiteY2" fmla="*/ 71120 h 365760"/>
              <a:gd name="connsiteX3" fmla="*/ 294640 w 367067"/>
              <a:gd name="connsiteY3" fmla="*/ 101600 h 365760"/>
              <a:gd name="connsiteX4" fmla="*/ 345440 w 367067"/>
              <a:gd name="connsiteY4" fmla="*/ 152400 h 365760"/>
              <a:gd name="connsiteX5" fmla="*/ 355600 w 367067"/>
              <a:gd name="connsiteY5" fmla="*/ 182880 h 365760"/>
              <a:gd name="connsiteX6" fmla="*/ 365760 w 367067"/>
              <a:gd name="connsiteY6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67" h="365760">
                <a:moveTo>
                  <a:pt x="0" y="0"/>
                </a:moveTo>
                <a:cubicBezTo>
                  <a:pt x="29489" y="1966"/>
                  <a:pt x="164800" y="-1893"/>
                  <a:pt x="213360" y="30480"/>
                </a:cubicBezTo>
                <a:lnTo>
                  <a:pt x="274320" y="71120"/>
                </a:lnTo>
                <a:cubicBezTo>
                  <a:pt x="281093" y="81280"/>
                  <a:pt x="286006" y="92966"/>
                  <a:pt x="294640" y="101600"/>
                </a:cubicBezTo>
                <a:cubicBezTo>
                  <a:pt x="335280" y="142240"/>
                  <a:pt x="318347" y="98213"/>
                  <a:pt x="345440" y="152400"/>
                </a:cubicBezTo>
                <a:cubicBezTo>
                  <a:pt x="350229" y="161979"/>
                  <a:pt x="353277" y="172425"/>
                  <a:pt x="355600" y="182880"/>
                </a:cubicBezTo>
                <a:cubicBezTo>
                  <a:pt x="372441" y="258665"/>
                  <a:pt x="365760" y="273076"/>
                  <a:pt x="365760" y="36576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D79A81-ADF3-447E-9113-CB599B8D30AB}"/>
              </a:ext>
            </a:extLst>
          </p:cNvPr>
          <p:cNvSpPr/>
          <p:nvPr/>
        </p:nvSpPr>
        <p:spPr>
          <a:xfrm>
            <a:off x="4044060" y="1051416"/>
            <a:ext cx="770642" cy="6933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BBD8D-E76B-45E7-B0A1-665D0A368D9D}"/>
              </a:ext>
            </a:extLst>
          </p:cNvPr>
          <p:cNvSpPr txBox="1"/>
          <p:nvPr/>
        </p:nvSpPr>
        <p:spPr>
          <a:xfrm>
            <a:off x="833521" y="2237952"/>
            <a:ext cx="9284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/>
              <a:t>PVC card</a:t>
            </a:r>
          </a:p>
          <a:p>
            <a:pPr algn="r"/>
            <a:r>
              <a:rPr lang="en-US" sz="1350" dirty="0"/>
              <a:t>Glass Slide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14EAE-9ED4-400A-AEB8-5945ACEC0038}"/>
              </a:ext>
            </a:extLst>
          </p:cNvPr>
          <p:cNvSpPr txBox="1"/>
          <p:nvPr/>
        </p:nvSpPr>
        <p:spPr>
          <a:xfrm>
            <a:off x="7297458" y="4375724"/>
            <a:ext cx="145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Potentiometer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451D4C-B377-4109-9A4E-354B1FC2856A}"/>
              </a:ext>
            </a:extLst>
          </p:cNvPr>
          <p:cNvSpPr txBox="1"/>
          <p:nvPr/>
        </p:nvSpPr>
        <p:spPr>
          <a:xfrm>
            <a:off x="1270406" y="1604941"/>
            <a:ext cx="5333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3A99E-3775-4983-882D-C2987AF85C37}"/>
              </a:ext>
            </a:extLst>
          </p:cNvPr>
          <p:cNvSpPr txBox="1"/>
          <p:nvPr/>
        </p:nvSpPr>
        <p:spPr>
          <a:xfrm>
            <a:off x="6967978" y="2356162"/>
            <a:ext cx="5904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Hinge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5F52D1-F2BD-4823-8EFF-AA19F766F05B}"/>
              </a:ext>
            </a:extLst>
          </p:cNvPr>
          <p:cNvCxnSpPr>
            <a:cxnSpLocks/>
          </p:cNvCxnSpPr>
          <p:nvPr/>
        </p:nvCxnSpPr>
        <p:spPr>
          <a:xfrm>
            <a:off x="6835139" y="2129218"/>
            <a:ext cx="0" cy="7022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5E4A3E-4DED-4CAA-9CFE-CD17309EB798}"/>
              </a:ext>
            </a:extLst>
          </p:cNvPr>
          <p:cNvCxnSpPr>
            <a:cxnSpLocks/>
          </p:cNvCxnSpPr>
          <p:nvPr/>
        </p:nvCxnSpPr>
        <p:spPr>
          <a:xfrm flipH="1">
            <a:off x="6835139" y="2857614"/>
            <a:ext cx="69684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4882D94-EB6C-4846-A54E-E384DF6EF9C3}"/>
              </a:ext>
            </a:extLst>
          </p:cNvPr>
          <p:cNvSpPr/>
          <p:nvPr/>
        </p:nvSpPr>
        <p:spPr>
          <a:xfrm>
            <a:off x="6800969" y="2701855"/>
            <a:ext cx="198121" cy="200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DD2ED-2453-4DFD-89E0-A2A4E7F115DA}"/>
              </a:ext>
            </a:extLst>
          </p:cNvPr>
          <p:cNvSpPr/>
          <p:nvPr/>
        </p:nvSpPr>
        <p:spPr>
          <a:xfrm>
            <a:off x="3535541" y="973268"/>
            <a:ext cx="554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Laser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B55B34-F726-42FF-8D45-86122C2DB7F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68380" y="2405366"/>
            <a:ext cx="640168" cy="19058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87BA2C-0C4B-4022-A1CF-87FC9A0BB38C}"/>
              </a:ext>
            </a:extLst>
          </p:cNvPr>
          <p:cNvCxnSpPr>
            <a:cxnSpLocks/>
          </p:cNvCxnSpPr>
          <p:nvPr/>
        </p:nvCxnSpPr>
        <p:spPr>
          <a:xfrm flipV="1">
            <a:off x="1891958" y="3029021"/>
            <a:ext cx="1990905" cy="2087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D94B7-5E29-4821-B08B-B36F28480671}"/>
              </a:ext>
            </a:extLst>
          </p:cNvPr>
          <p:cNvGrpSpPr/>
          <p:nvPr/>
        </p:nvGrpSpPr>
        <p:grpSpPr>
          <a:xfrm>
            <a:off x="2408548" y="2520745"/>
            <a:ext cx="4105278" cy="367600"/>
            <a:chOff x="3244094" y="2087733"/>
            <a:chExt cx="5473704" cy="4901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D300C-860C-4726-8633-50F8D824344D}"/>
                </a:ext>
              </a:extLst>
            </p:cNvPr>
            <p:cNvSpPr/>
            <p:nvPr/>
          </p:nvSpPr>
          <p:spPr>
            <a:xfrm>
              <a:off x="3244094" y="2087733"/>
              <a:ext cx="5472292" cy="2005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CA9733-27FA-4EF6-8B23-77E7BD96E111}"/>
                </a:ext>
              </a:extLst>
            </p:cNvPr>
            <p:cNvSpPr/>
            <p:nvPr/>
          </p:nvSpPr>
          <p:spPr>
            <a:xfrm>
              <a:off x="3245506" y="2396464"/>
              <a:ext cx="5472292" cy="1814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B9FC88-D7B9-4363-B3AD-CA04EAF2166C}"/>
                </a:ext>
              </a:extLst>
            </p:cNvPr>
            <p:cNvSpPr/>
            <p:nvPr/>
          </p:nvSpPr>
          <p:spPr>
            <a:xfrm>
              <a:off x="4241958" y="2273776"/>
              <a:ext cx="3551800" cy="1262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43E6272-0D53-4F36-BF0F-E18028CB8673}"/>
              </a:ext>
            </a:extLst>
          </p:cNvPr>
          <p:cNvSpPr/>
          <p:nvPr/>
        </p:nvSpPr>
        <p:spPr>
          <a:xfrm>
            <a:off x="3882862" y="2942662"/>
            <a:ext cx="1155590" cy="1557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108EDC-1262-401C-B3E6-5B404776EB7D}"/>
              </a:ext>
            </a:extLst>
          </p:cNvPr>
          <p:cNvSpPr txBox="1"/>
          <p:nvPr/>
        </p:nvSpPr>
        <p:spPr>
          <a:xfrm>
            <a:off x="759724" y="2985082"/>
            <a:ext cx="11322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/>
              <a:t>Image Sensor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BD4136-2A8F-405E-8C9D-5B86D370D5C2}"/>
              </a:ext>
            </a:extLst>
          </p:cNvPr>
          <p:cNvSpPr txBox="1"/>
          <p:nvPr/>
        </p:nvSpPr>
        <p:spPr>
          <a:xfrm>
            <a:off x="592346" y="5172915"/>
            <a:ext cx="14223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/>
              <a:t>Raspberry Pi Zero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6EE684-64A2-4FFB-8603-29FDF3D8EFA3}"/>
              </a:ext>
            </a:extLst>
          </p:cNvPr>
          <p:cNvSpPr txBox="1"/>
          <p:nvPr/>
        </p:nvSpPr>
        <p:spPr>
          <a:xfrm>
            <a:off x="3411274" y="3122955"/>
            <a:ext cx="240952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Printed Circuit Board (PCB)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4F5C4B-67B6-41AA-B905-D301E61EB2E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729757" y="2571787"/>
            <a:ext cx="1427189" cy="1358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900541-8748-4A75-BB63-67D4A05D0BAC}"/>
              </a:ext>
            </a:extLst>
          </p:cNvPr>
          <p:cNvCxnSpPr>
            <a:cxnSpLocks/>
          </p:cNvCxnSpPr>
          <p:nvPr/>
        </p:nvCxnSpPr>
        <p:spPr>
          <a:xfrm>
            <a:off x="1645881" y="1760517"/>
            <a:ext cx="381960" cy="569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2E08E6-7DDF-4D52-A8A6-714C0D73C6B8}"/>
              </a:ext>
            </a:extLst>
          </p:cNvPr>
          <p:cNvCxnSpPr>
            <a:stCxn id="27" idx="127"/>
          </p:cNvCxnSpPr>
          <p:nvPr/>
        </p:nvCxnSpPr>
        <p:spPr>
          <a:xfrm flipV="1">
            <a:off x="6934200" y="4779769"/>
            <a:ext cx="116081" cy="1160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61953A-0ED2-4C20-9FDC-2FA2BBC7D9C8}"/>
              </a:ext>
            </a:extLst>
          </p:cNvPr>
          <p:cNvCxnSpPr>
            <a:cxnSpLocks/>
          </p:cNvCxnSpPr>
          <p:nvPr/>
        </p:nvCxnSpPr>
        <p:spPr>
          <a:xfrm>
            <a:off x="7050281" y="4775351"/>
            <a:ext cx="133279" cy="191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9057FB-D2EE-47C5-9F36-79448BFF79A4}"/>
              </a:ext>
            </a:extLst>
          </p:cNvPr>
          <p:cNvCxnSpPr>
            <a:cxnSpLocks/>
          </p:cNvCxnSpPr>
          <p:nvPr/>
        </p:nvCxnSpPr>
        <p:spPr>
          <a:xfrm flipV="1">
            <a:off x="7183559" y="4779770"/>
            <a:ext cx="116081" cy="181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0305C5-CF45-4B0C-8300-86C234AD8289}"/>
              </a:ext>
            </a:extLst>
          </p:cNvPr>
          <p:cNvCxnSpPr>
            <a:cxnSpLocks/>
          </p:cNvCxnSpPr>
          <p:nvPr/>
        </p:nvCxnSpPr>
        <p:spPr>
          <a:xfrm>
            <a:off x="7299640" y="4783404"/>
            <a:ext cx="133279" cy="191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DF82B7-E20F-47CE-9484-ED0FD7BAA176}"/>
              </a:ext>
            </a:extLst>
          </p:cNvPr>
          <p:cNvCxnSpPr>
            <a:cxnSpLocks/>
          </p:cNvCxnSpPr>
          <p:nvPr/>
        </p:nvCxnSpPr>
        <p:spPr>
          <a:xfrm flipV="1">
            <a:off x="7432918" y="4787823"/>
            <a:ext cx="116081" cy="181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04517D-3D72-4282-ABE4-433BA90A62A8}"/>
              </a:ext>
            </a:extLst>
          </p:cNvPr>
          <p:cNvCxnSpPr>
            <a:cxnSpLocks/>
          </p:cNvCxnSpPr>
          <p:nvPr/>
        </p:nvCxnSpPr>
        <p:spPr>
          <a:xfrm>
            <a:off x="7548999" y="4788076"/>
            <a:ext cx="133279" cy="191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E0FADC-254C-4D9C-80A7-2A579C3CE7A8}"/>
              </a:ext>
            </a:extLst>
          </p:cNvPr>
          <p:cNvCxnSpPr>
            <a:cxnSpLocks/>
          </p:cNvCxnSpPr>
          <p:nvPr/>
        </p:nvCxnSpPr>
        <p:spPr>
          <a:xfrm flipV="1">
            <a:off x="7682278" y="4792495"/>
            <a:ext cx="116081" cy="181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B7EBE0-3B9B-4D02-90A7-C70D578282A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798359" y="4787823"/>
            <a:ext cx="103581" cy="1308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13622C-F699-4AF9-9324-DAD94F0FC501}"/>
              </a:ext>
            </a:extLst>
          </p:cNvPr>
          <p:cNvCxnSpPr/>
          <p:nvPr/>
        </p:nvCxnSpPr>
        <p:spPr>
          <a:xfrm flipV="1">
            <a:off x="7183559" y="4632355"/>
            <a:ext cx="498719" cy="461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8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M36 40X-1000X Compound Student Microscope | Microscope.com">
            <a:extLst>
              <a:ext uri="{FF2B5EF4-FFF2-40B4-BE49-F238E27FC236}">
                <a16:creationId xmlns:a16="http://schemas.microsoft.com/office/drawing/2014/main" id="{A8E621D8-DD6A-4562-93E2-C34F49AE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3" y="1387543"/>
            <a:ext cx="281116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36698-7B0A-45F7-8790-7559F2A7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7777" r="33615" b="55556"/>
          <a:stretch/>
        </p:blipFill>
        <p:spPr>
          <a:xfrm>
            <a:off x="1173424" y="688525"/>
            <a:ext cx="762000" cy="927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1B8E0-CDDD-44EC-920D-8369AE9B7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0" t="22477" r="55278" b="66005"/>
          <a:stretch/>
        </p:blipFill>
        <p:spPr>
          <a:xfrm>
            <a:off x="3305584" y="1817133"/>
            <a:ext cx="2532832" cy="2685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C51D22-56BD-42D6-B125-3B919644FFAB}"/>
              </a:ext>
            </a:extLst>
          </p:cNvPr>
          <p:cNvSpPr/>
          <p:nvPr/>
        </p:nvSpPr>
        <p:spPr>
          <a:xfrm>
            <a:off x="6096877" y="4121416"/>
            <a:ext cx="2590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Sensor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9FB18-9D11-4C63-A778-1BA100291ED4}"/>
              </a:ext>
            </a:extLst>
          </p:cNvPr>
          <p:cNvSpPr/>
          <p:nvPr/>
        </p:nvSpPr>
        <p:spPr>
          <a:xfrm>
            <a:off x="7157948" y="4011616"/>
            <a:ext cx="573253" cy="1204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C8BAD-EB98-4B02-ABF0-699933BBE4EF}"/>
              </a:ext>
            </a:extLst>
          </p:cNvPr>
          <p:cNvSpPr/>
          <p:nvPr/>
        </p:nvSpPr>
        <p:spPr>
          <a:xfrm>
            <a:off x="7356328" y="718333"/>
            <a:ext cx="228600" cy="29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784B33D-3E29-427B-8435-BEBE263E6A28}"/>
              </a:ext>
            </a:extLst>
          </p:cNvPr>
          <p:cNvSpPr/>
          <p:nvPr/>
        </p:nvSpPr>
        <p:spPr>
          <a:xfrm>
            <a:off x="6916026" y="1009915"/>
            <a:ext cx="1066800" cy="3099318"/>
          </a:xfrm>
          <a:prstGeom prst="triangle">
            <a:avLst>
              <a:gd name="adj" fmla="val 51749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4320F-D757-45B2-B20D-0DC659651A0C}"/>
              </a:ext>
            </a:extLst>
          </p:cNvPr>
          <p:cNvSpPr txBox="1"/>
          <p:nvPr/>
        </p:nvSpPr>
        <p:spPr>
          <a:xfrm>
            <a:off x="8118045" y="355232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368B1-DE7B-4E48-997A-E30EA343D4CE}"/>
              </a:ext>
            </a:extLst>
          </p:cNvPr>
          <p:cNvCxnSpPr>
            <a:cxnSpLocks/>
          </p:cNvCxnSpPr>
          <p:nvPr/>
        </p:nvCxnSpPr>
        <p:spPr>
          <a:xfrm>
            <a:off x="8571818" y="3364941"/>
            <a:ext cx="0" cy="77249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5F6789-B280-4329-A159-C661049E5CF6}"/>
              </a:ext>
            </a:extLst>
          </p:cNvPr>
          <p:cNvSpPr txBox="1"/>
          <p:nvPr/>
        </p:nvSpPr>
        <p:spPr>
          <a:xfrm>
            <a:off x="410318" y="68046"/>
            <a:ext cx="869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Optical Microscope             Camera                      </a:t>
            </a:r>
            <a:r>
              <a:rPr lang="en-US" sz="2400" b="1" dirty="0" err="1"/>
              <a:t>Lensless</a:t>
            </a:r>
            <a:r>
              <a:rPr lang="en-US" sz="2400" b="1" dirty="0"/>
              <a:t> Microscope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9F7679-613D-47D1-9964-6DAE52C513C4}"/>
              </a:ext>
            </a:extLst>
          </p:cNvPr>
          <p:cNvSpPr txBox="1"/>
          <p:nvPr/>
        </p:nvSpPr>
        <p:spPr>
          <a:xfrm>
            <a:off x="1921335" y="688525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</a:t>
            </a:r>
          </a:p>
        </p:txBody>
      </p:sp>
      <p:pic>
        <p:nvPicPr>
          <p:cNvPr id="6" name="Picture 5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D7B26279-9F36-417A-B120-D03D723572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5" y="5121343"/>
            <a:ext cx="2291230" cy="1707682"/>
          </a:xfrm>
          <a:prstGeom prst="rect">
            <a:avLst/>
          </a:prstGeom>
        </p:spPr>
      </p:pic>
      <p:pic>
        <p:nvPicPr>
          <p:cNvPr id="13" name="Picture 12" descr="A picture containing outdoor, crater&#10;&#10;Description automatically generated">
            <a:extLst>
              <a:ext uri="{FF2B5EF4-FFF2-40B4-BE49-F238E27FC236}">
                <a16:creationId xmlns:a16="http://schemas.microsoft.com/office/drawing/2014/main" id="{F44754ED-28E5-4894-AFCA-EC2AA3EE3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96" y="4890415"/>
            <a:ext cx="2282210" cy="1890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E1FBDC-50F5-4C76-BFD3-D06E29794B7D}"/>
              </a:ext>
            </a:extLst>
          </p:cNvPr>
          <p:cNvSpPr txBox="1"/>
          <p:nvPr/>
        </p:nvSpPr>
        <p:spPr>
          <a:xfrm>
            <a:off x="7579859" y="641098"/>
            <a:ext cx="1333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Point </a:t>
            </a:r>
          </a:p>
          <a:p>
            <a:pPr algn="ctr"/>
            <a:r>
              <a:rPr lang="en-US" dirty="0"/>
              <a:t>Light Source</a:t>
            </a:r>
          </a:p>
          <a:p>
            <a:pPr algn="ctr"/>
            <a:r>
              <a:rPr lang="en-US" dirty="0"/>
              <a:t>(Blue LED)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6DF26F-070A-4B12-8B9A-CCB4483805D7}"/>
              </a:ext>
            </a:extLst>
          </p:cNvPr>
          <p:cNvSpPr txBox="1"/>
          <p:nvPr/>
        </p:nvSpPr>
        <p:spPr>
          <a:xfrm>
            <a:off x="5216255" y="5363179"/>
            <a:ext cx="115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90D43-01DE-41EF-B009-AF644E2D4DFC}"/>
              </a:ext>
            </a:extLst>
          </p:cNvPr>
          <p:cNvCxnSpPr>
            <a:stCxn id="19" idx="3"/>
          </p:cNvCxnSpPr>
          <p:nvPr/>
        </p:nvCxnSpPr>
        <p:spPr>
          <a:xfrm flipV="1">
            <a:off x="6371764" y="5181600"/>
            <a:ext cx="638636" cy="36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A7C3C9-C3D3-44AC-95BB-C886351CEACD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371764" y="5547845"/>
            <a:ext cx="638636" cy="28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0E22840-4947-49F1-94F7-1C0AC5BDDABA}"/>
              </a:ext>
            </a:extLst>
          </p:cNvPr>
          <p:cNvSpPr/>
          <p:nvPr/>
        </p:nvSpPr>
        <p:spPr>
          <a:xfrm flipH="1" flipV="1">
            <a:off x="7763605" y="3858838"/>
            <a:ext cx="58926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1524A7-0BE2-4D18-A0E3-0D53EF014E3B}"/>
              </a:ext>
            </a:extLst>
          </p:cNvPr>
          <p:cNvSpPr/>
          <p:nvPr/>
        </p:nvSpPr>
        <p:spPr>
          <a:xfrm flipH="1" flipV="1">
            <a:off x="7837923" y="3705471"/>
            <a:ext cx="58926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759D41-D968-4C14-B478-80CEB6D8C7F1}"/>
              </a:ext>
            </a:extLst>
          </p:cNvPr>
          <p:cNvSpPr/>
          <p:nvPr/>
        </p:nvSpPr>
        <p:spPr>
          <a:xfrm flipH="1" flipV="1">
            <a:off x="7037883" y="3968270"/>
            <a:ext cx="58926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FAC241-1EC3-4EC2-AEEE-613F555F7C61}"/>
              </a:ext>
            </a:extLst>
          </p:cNvPr>
          <p:cNvSpPr/>
          <p:nvPr/>
        </p:nvSpPr>
        <p:spPr>
          <a:xfrm flipH="1" flipV="1">
            <a:off x="7311702" y="3659752"/>
            <a:ext cx="58926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61B983-CB89-4978-A6A4-3312A42A5732}"/>
              </a:ext>
            </a:extLst>
          </p:cNvPr>
          <p:cNvSpPr/>
          <p:nvPr/>
        </p:nvSpPr>
        <p:spPr>
          <a:xfrm flipH="1" flipV="1">
            <a:off x="7175654" y="3369951"/>
            <a:ext cx="58926" cy="457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8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93BD67-A728-4623-B2C7-0AE73C18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9362"/>
            <a:ext cx="9144000" cy="4338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7418A-1696-448A-ABE5-8668FBC62A0F}"/>
              </a:ext>
            </a:extLst>
          </p:cNvPr>
          <p:cNvSpPr txBox="1"/>
          <p:nvPr/>
        </p:nvSpPr>
        <p:spPr>
          <a:xfrm>
            <a:off x="1972966" y="519796"/>
            <a:ext cx="5228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Electromagnetic Spectrum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32D2A-B6D3-495C-80F8-03D3D1652082}"/>
              </a:ext>
            </a:extLst>
          </p:cNvPr>
          <p:cNvSpPr txBox="1"/>
          <p:nvPr/>
        </p:nvSpPr>
        <p:spPr>
          <a:xfrm>
            <a:off x="548639" y="1488801"/>
            <a:ext cx="807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Light or visible light is electromagnetic radiation within the portion of the electromagnetic spectrum that is perceived by the human eye</a:t>
            </a:r>
          </a:p>
        </p:txBody>
      </p:sp>
    </p:spTree>
    <p:extLst>
      <p:ext uri="{BB962C8B-B14F-4D97-AF65-F5344CB8AC3E}">
        <p14:creationId xmlns:p14="http://schemas.microsoft.com/office/powerpoint/2010/main" val="89131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IBM_ADMIN\Pictures\Paint\models\Dennis_Gabor.jpg">
            <a:extLst>
              <a:ext uri="{FF2B5EF4-FFF2-40B4-BE49-F238E27FC236}">
                <a16:creationId xmlns:a16="http://schemas.microsoft.com/office/drawing/2014/main" id="{893DE80F-0A88-4FEF-BF3A-91071F1F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53983"/>
            <a:ext cx="1676400" cy="2235200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E283E5F-A656-4FCB-8B7C-536C7C533B23}"/>
              </a:ext>
            </a:extLst>
          </p:cNvPr>
          <p:cNvGrpSpPr/>
          <p:nvPr/>
        </p:nvGrpSpPr>
        <p:grpSpPr>
          <a:xfrm>
            <a:off x="1394734" y="4136659"/>
            <a:ext cx="4652890" cy="2604017"/>
            <a:chOff x="5379180" y="1417661"/>
            <a:chExt cx="5930622" cy="3204365"/>
          </a:xfrm>
        </p:grpSpPr>
        <p:pic>
          <p:nvPicPr>
            <p:cNvPr id="28" name="Picture 1">
              <a:extLst>
                <a:ext uri="{FF2B5EF4-FFF2-40B4-BE49-F238E27FC236}">
                  <a16:creationId xmlns:a16="http://schemas.microsoft.com/office/drawing/2014/main" id="{0E353015-F6B0-4609-82F0-4793F646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180" y="1424346"/>
              <a:ext cx="2725738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4BE9EA6E-1A24-4558-BF6F-34B5A029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9661" y="1461142"/>
              <a:ext cx="2668587" cy="279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F1CD683D-9187-4D20-A655-38B8FD9AC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5842" y="1445609"/>
              <a:ext cx="2793960" cy="454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</a:rPr>
                <a:t>Reconstructed Image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CADBA396-422D-4C8B-95EE-14B7AE39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4536" y="1417661"/>
              <a:ext cx="2453971" cy="454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</a:rPr>
                <a:t>Original Hologram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5ABB46-48C1-4453-83E9-497DE46BEB4C}"/>
                </a:ext>
              </a:extLst>
            </p:cNvPr>
            <p:cNvCxnSpPr/>
            <p:nvPr/>
          </p:nvCxnSpPr>
          <p:spPr>
            <a:xfrm>
              <a:off x="5379180" y="4413608"/>
              <a:ext cx="272573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9376656C-8167-4C97-9CE9-C15653FB6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350" y="4167546"/>
              <a:ext cx="1256975" cy="454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376 um</a:t>
              </a: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1D07FDE2-002B-4701-9038-603EB56E4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1377" y="4202657"/>
              <a:ext cx="13509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Paramecium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724E1A1-9EAB-4F97-ABDE-83793B315187}"/>
              </a:ext>
            </a:extLst>
          </p:cNvPr>
          <p:cNvGrpSpPr/>
          <p:nvPr/>
        </p:nvGrpSpPr>
        <p:grpSpPr>
          <a:xfrm>
            <a:off x="533400" y="183939"/>
            <a:ext cx="4678910" cy="3638623"/>
            <a:chOff x="4912835" y="3237967"/>
            <a:chExt cx="4678910" cy="3638623"/>
          </a:xfrm>
        </p:grpSpPr>
        <p:pic>
          <p:nvPicPr>
            <p:cNvPr id="36" name="Picture 7" descr="https://www.imaging-git.com/sites/imaging-git.com/files/images/special/940__original.jpg">
              <a:extLst>
                <a:ext uri="{FF2B5EF4-FFF2-40B4-BE49-F238E27FC236}">
                  <a16:creationId xmlns:a16="http://schemas.microsoft.com/office/drawing/2014/main" id="{8B8CD7A2-3A4B-4BA9-94B2-A9849632B1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9"/>
            <a:stretch/>
          </p:blipFill>
          <p:spPr bwMode="auto">
            <a:xfrm rot="5400000">
              <a:off x="6017432" y="4253585"/>
              <a:ext cx="2469716" cy="219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131-0B4A-4A0E-BDC4-918B98EB7B46}"/>
                </a:ext>
              </a:extLst>
            </p:cNvPr>
            <p:cNvSpPr txBox="1"/>
            <p:nvPr/>
          </p:nvSpPr>
          <p:spPr>
            <a:xfrm>
              <a:off x="4912835" y="3237967"/>
              <a:ext cx="4678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Microscopy by Reconstructed Wave-fronts</a:t>
              </a:r>
            </a:p>
            <a:p>
              <a:pPr algn="ctr"/>
              <a:r>
                <a:rPr lang="en-US" sz="2000" b="1" dirty="0"/>
                <a:t>D. Gabor, 1948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4300FC-035F-4909-A5BF-A90B835888F2}"/>
                </a:ext>
              </a:extLst>
            </p:cNvPr>
            <p:cNvSpPr txBox="1"/>
            <p:nvPr/>
          </p:nvSpPr>
          <p:spPr>
            <a:xfrm>
              <a:off x="8231109" y="5706088"/>
              <a:ext cx="328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51F531-52B4-44F0-B7AC-B2E447509DAB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5436681"/>
              <a:ext cx="0" cy="104031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60B5FA-F380-4694-903B-F2D1E4CEB48F}"/>
                </a:ext>
              </a:extLst>
            </p:cNvPr>
            <p:cNvSpPr txBox="1"/>
            <p:nvPr/>
          </p:nvSpPr>
          <p:spPr>
            <a:xfrm>
              <a:off x="5008965" y="5310509"/>
              <a:ext cx="16974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Solid=Reference</a:t>
              </a:r>
            </a:p>
            <a:p>
              <a:r>
                <a:rPr lang="en-US" dirty="0"/>
                <a:t>Dashed=Object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29559B-FB8A-49C6-964A-76BB96F59203}"/>
                </a:ext>
              </a:extLst>
            </p:cNvPr>
            <p:cNvSpPr txBox="1"/>
            <p:nvPr/>
          </p:nvSpPr>
          <p:spPr>
            <a:xfrm>
              <a:off x="6466628" y="6507258"/>
              <a:ext cx="1881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Photographic Film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5D261F-551F-45F0-91B3-57B1E2859216}"/>
                </a:ext>
              </a:extLst>
            </p:cNvPr>
            <p:cNvSpPr txBox="1"/>
            <p:nvPr/>
          </p:nvSpPr>
          <p:spPr>
            <a:xfrm>
              <a:off x="7424149" y="4082427"/>
              <a:ext cx="1333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Coherent </a:t>
              </a:r>
            </a:p>
            <a:p>
              <a:pPr algn="ctr"/>
              <a:r>
                <a:rPr lang="en-US" dirty="0"/>
                <a:t>Light Source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9E322B-13DD-4BE1-962D-8A3FBB010596}"/>
                </a:ext>
              </a:extLst>
            </p:cNvPr>
            <p:cNvSpPr txBox="1"/>
            <p:nvPr/>
          </p:nvSpPr>
          <p:spPr>
            <a:xfrm>
              <a:off x="7950583" y="4998151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Pinhole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52DBFB-A26D-44A4-AFDC-80427DBA16FC}"/>
              </a:ext>
            </a:extLst>
          </p:cNvPr>
          <p:cNvSpPr txBox="1"/>
          <p:nvPr/>
        </p:nvSpPr>
        <p:spPr>
          <a:xfrm>
            <a:off x="312856" y="5254259"/>
            <a:ext cx="85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Fringes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FE7B79-F0AC-40D5-8370-5918991AE955}"/>
              </a:ext>
            </a:extLst>
          </p:cNvPr>
          <p:cNvCxnSpPr>
            <a:stCxn id="47" idx="3"/>
          </p:cNvCxnSpPr>
          <p:nvPr/>
        </p:nvCxnSpPr>
        <p:spPr>
          <a:xfrm>
            <a:off x="1170463" y="5438925"/>
            <a:ext cx="886937" cy="220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BB24F5-D96E-4C5B-AC55-46EA9E6BAFE6}"/>
              </a:ext>
            </a:extLst>
          </p:cNvPr>
          <p:cNvSpPr txBox="1"/>
          <p:nvPr/>
        </p:nvSpPr>
        <p:spPr>
          <a:xfrm>
            <a:off x="6358900" y="6399877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Denis Gabor (1900-1979)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EDC14-E81F-4A25-81FB-F16C6E677668}"/>
              </a:ext>
            </a:extLst>
          </p:cNvPr>
          <p:cNvSpPr/>
          <p:nvPr/>
        </p:nvSpPr>
        <p:spPr>
          <a:xfrm>
            <a:off x="6715812" y="850668"/>
            <a:ext cx="228600" cy="3870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AD669-B560-4AA9-B890-F3F3FC0C3B62}"/>
              </a:ext>
            </a:extLst>
          </p:cNvPr>
          <p:cNvSpPr/>
          <p:nvPr/>
        </p:nvSpPr>
        <p:spPr>
          <a:xfrm>
            <a:off x="5393343" y="3138882"/>
            <a:ext cx="2962360" cy="42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Image Sensor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6A933F-C021-4672-9EC9-7E0114BF04B6}"/>
              </a:ext>
            </a:extLst>
          </p:cNvPr>
          <p:cNvSpPr/>
          <p:nvPr/>
        </p:nvSpPr>
        <p:spPr>
          <a:xfrm>
            <a:off x="6255434" y="1248457"/>
            <a:ext cx="1316643" cy="1877372"/>
          </a:xfrm>
          <a:prstGeom prst="triangle">
            <a:avLst>
              <a:gd name="adj" fmla="val 42128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F603DF-568C-47F6-9FE6-3F0F80295CA7}"/>
              </a:ext>
            </a:extLst>
          </p:cNvPr>
          <p:cNvSpPr/>
          <p:nvPr/>
        </p:nvSpPr>
        <p:spPr>
          <a:xfrm>
            <a:off x="6660881" y="2333388"/>
            <a:ext cx="109915" cy="1374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BCDBE1-85FF-47F8-A763-6DCC831232AB}"/>
              </a:ext>
            </a:extLst>
          </p:cNvPr>
          <p:cNvSpPr/>
          <p:nvPr/>
        </p:nvSpPr>
        <p:spPr>
          <a:xfrm>
            <a:off x="7045068" y="2726961"/>
            <a:ext cx="109915" cy="1374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4B3F2F7-D5DE-45B1-BEC7-5BF669C3BDA6}"/>
              </a:ext>
            </a:extLst>
          </p:cNvPr>
          <p:cNvCxnSpPr>
            <a:cxnSpLocks/>
          </p:cNvCxnSpPr>
          <p:nvPr/>
        </p:nvCxnSpPr>
        <p:spPr>
          <a:xfrm>
            <a:off x="5865340" y="2398470"/>
            <a:ext cx="188661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E51FAFA-88E4-44B5-BC86-4B658DEEB9F6}"/>
              </a:ext>
            </a:extLst>
          </p:cNvPr>
          <p:cNvCxnSpPr/>
          <p:nvPr/>
        </p:nvCxnSpPr>
        <p:spPr>
          <a:xfrm>
            <a:off x="6106212" y="2790667"/>
            <a:ext cx="16764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82634C-785B-49C2-8955-54B65F9DBB8D}"/>
              </a:ext>
            </a:extLst>
          </p:cNvPr>
          <p:cNvSpPr txBox="1"/>
          <p:nvPr/>
        </p:nvSpPr>
        <p:spPr>
          <a:xfrm>
            <a:off x="6996426" y="8442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50F1B-3830-42FE-BDBD-018A00455EE9}"/>
              </a:ext>
            </a:extLst>
          </p:cNvPr>
          <p:cNvSpPr txBox="1"/>
          <p:nvPr/>
        </p:nvSpPr>
        <p:spPr>
          <a:xfrm>
            <a:off x="5496004" y="71539"/>
            <a:ext cx="2757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Direct In-Line </a:t>
            </a:r>
          </a:p>
          <a:p>
            <a:pPr algn="ctr"/>
            <a:r>
              <a:rPr lang="en-US" sz="2000" b="1" dirty="0"/>
              <a:t>Holographic Microscope</a:t>
            </a: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EE51D228-887E-4DE7-AEB3-CEE528346B8E}"/>
              </a:ext>
            </a:extLst>
          </p:cNvPr>
          <p:cNvSpPr/>
          <p:nvPr/>
        </p:nvSpPr>
        <p:spPr>
          <a:xfrm>
            <a:off x="6996426" y="2763736"/>
            <a:ext cx="226286" cy="381684"/>
          </a:xfrm>
          <a:prstGeom prst="triangle">
            <a:avLst>
              <a:gd name="adj" fmla="val 42128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06C7F03C-CF7A-46E0-A2D9-1C3E5D6306BA}"/>
              </a:ext>
            </a:extLst>
          </p:cNvPr>
          <p:cNvSpPr/>
          <p:nvPr/>
        </p:nvSpPr>
        <p:spPr>
          <a:xfrm>
            <a:off x="6615140" y="2363317"/>
            <a:ext cx="226286" cy="762512"/>
          </a:xfrm>
          <a:prstGeom prst="triangle">
            <a:avLst>
              <a:gd name="adj" fmla="val 42128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2BABE-665A-4541-B401-81E6A2AEF4D1}"/>
              </a:ext>
            </a:extLst>
          </p:cNvPr>
          <p:cNvSpPr txBox="1"/>
          <p:nvPr/>
        </p:nvSpPr>
        <p:spPr>
          <a:xfrm>
            <a:off x="7340058" y="1907893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Beam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Object Beam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BBA5D5-C668-4375-B642-CD7E3179FFFE}"/>
              </a:ext>
            </a:extLst>
          </p:cNvPr>
          <p:cNvCxnSpPr>
            <a:cxnSpLocks/>
          </p:cNvCxnSpPr>
          <p:nvPr/>
        </p:nvCxnSpPr>
        <p:spPr>
          <a:xfrm flipH="1">
            <a:off x="7097457" y="2073217"/>
            <a:ext cx="314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4CBFBD-D24F-4FD7-9D5E-C3722DA90105}"/>
              </a:ext>
            </a:extLst>
          </p:cNvPr>
          <p:cNvCxnSpPr>
            <a:cxnSpLocks/>
          </p:cNvCxnSpPr>
          <p:nvPr/>
        </p:nvCxnSpPr>
        <p:spPr>
          <a:xfrm flipH="1">
            <a:off x="7148670" y="2918629"/>
            <a:ext cx="526147" cy="3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A632208-A356-4643-B82F-07725CAE4909}"/>
              </a:ext>
            </a:extLst>
          </p:cNvPr>
          <p:cNvSpPr txBox="1"/>
          <p:nvPr/>
        </p:nvSpPr>
        <p:spPr>
          <a:xfrm>
            <a:off x="5437271" y="2131910"/>
            <a:ext cx="56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09AFED-10D4-4AA0-AE31-A53EA64C916E}"/>
              </a:ext>
            </a:extLst>
          </p:cNvPr>
          <p:cNvSpPr txBox="1"/>
          <p:nvPr/>
        </p:nvSpPr>
        <p:spPr>
          <a:xfrm>
            <a:off x="5690485" y="2565774"/>
            <a:ext cx="56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Zb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573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CE5974-46E9-4A1C-81C2-A48B879CBEED}"/>
              </a:ext>
            </a:extLst>
          </p:cNvPr>
          <p:cNvSpPr/>
          <p:nvPr/>
        </p:nvSpPr>
        <p:spPr>
          <a:xfrm>
            <a:off x="5352717" y="5202488"/>
            <a:ext cx="2292086" cy="167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78A7C-1A70-4702-83CA-1213105E2FEC}"/>
              </a:ext>
            </a:extLst>
          </p:cNvPr>
          <p:cNvSpPr/>
          <p:nvPr/>
        </p:nvSpPr>
        <p:spPr>
          <a:xfrm>
            <a:off x="3962400" y="5102884"/>
            <a:ext cx="4974582" cy="14672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A5BD17-32BA-4C59-9A2D-B45895098043}"/>
              </a:ext>
            </a:extLst>
          </p:cNvPr>
          <p:cNvCxnSpPr/>
          <p:nvPr/>
        </p:nvCxnSpPr>
        <p:spPr>
          <a:xfrm flipV="1">
            <a:off x="5116839" y="4270900"/>
            <a:ext cx="0" cy="803295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6CF7E3-AAD2-4FE8-ABBB-40C7B07C68C8}"/>
              </a:ext>
            </a:extLst>
          </p:cNvPr>
          <p:cNvCxnSpPr/>
          <p:nvPr/>
        </p:nvCxnSpPr>
        <p:spPr>
          <a:xfrm flipV="1">
            <a:off x="7849617" y="4299590"/>
            <a:ext cx="0" cy="803295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4F356E-BFF1-421B-9BE1-CCFDE12AED14}"/>
              </a:ext>
            </a:extLst>
          </p:cNvPr>
          <p:cNvCxnSpPr>
            <a:cxnSpLocks/>
          </p:cNvCxnSpPr>
          <p:nvPr/>
        </p:nvCxnSpPr>
        <p:spPr>
          <a:xfrm>
            <a:off x="5062631" y="4270900"/>
            <a:ext cx="2865860" cy="0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E1B2E-B227-40F2-9B42-13041948E383}"/>
              </a:ext>
            </a:extLst>
          </p:cNvPr>
          <p:cNvSpPr/>
          <p:nvPr/>
        </p:nvSpPr>
        <p:spPr>
          <a:xfrm>
            <a:off x="6082510" y="5054295"/>
            <a:ext cx="832501" cy="124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B595AF-F448-49C7-8112-1BEFDA650BC0}"/>
              </a:ext>
            </a:extLst>
          </p:cNvPr>
          <p:cNvSpPr/>
          <p:nvPr/>
        </p:nvSpPr>
        <p:spPr>
          <a:xfrm>
            <a:off x="4154106" y="6400552"/>
            <a:ext cx="4620461" cy="167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8C91CE-7FDD-44A7-8115-6BB8D18DC1BC}"/>
              </a:ext>
            </a:extLst>
          </p:cNvPr>
          <p:cNvSpPr/>
          <p:nvPr/>
        </p:nvSpPr>
        <p:spPr>
          <a:xfrm>
            <a:off x="6512333" y="3924127"/>
            <a:ext cx="2180793" cy="2319034"/>
          </a:xfrm>
          <a:custGeom>
            <a:avLst/>
            <a:gdLst>
              <a:gd name="connsiteX0" fmla="*/ 0 w 4897120"/>
              <a:gd name="connsiteY0" fmla="*/ 274320 h 5334000"/>
              <a:gd name="connsiteX1" fmla="*/ 91440 w 4897120"/>
              <a:gd name="connsiteY1" fmla="*/ 213360 h 5334000"/>
              <a:gd name="connsiteX2" fmla="*/ 121920 w 4897120"/>
              <a:gd name="connsiteY2" fmla="*/ 203200 h 5334000"/>
              <a:gd name="connsiteX3" fmla="*/ 274320 w 4897120"/>
              <a:gd name="connsiteY3" fmla="*/ 132080 h 5334000"/>
              <a:gd name="connsiteX4" fmla="*/ 467360 w 4897120"/>
              <a:gd name="connsiteY4" fmla="*/ 111760 h 5334000"/>
              <a:gd name="connsiteX5" fmla="*/ 589280 w 4897120"/>
              <a:gd name="connsiteY5" fmla="*/ 91440 h 5334000"/>
              <a:gd name="connsiteX6" fmla="*/ 904240 w 4897120"/>
              <a:gd name="connsiteY6" fmla="*/ 60960 h 5334000"/>
              <a:gd name="connsiteX7" fmla="*/ 1056640 w 4897120"/>
              <a:gd name="connsiteY7" fmla="*/ 40640 h 5334000"/>
              <a:gd name="connsiteX8" fmla="*/ 1270000 w 4897120"/>
              <a:gd name="connsiteY8" fmla="*/ 10160 h 5334000"/>
              <a:gd name="connsiteX9" fmla="*/ 1534160 w 4897120"/>
              <a:gd name="connsiteY9" fmla="*/ 0 h 5334000"/>
              <a:gd name="connsiteX10" fmla="*/ 1595120 w 4897120"/>
              <a:gd name="connsiteY10" fmla="*/ 10160 h 5334000"/>
              <a:gd name="connsiteX11" fmla="*/ 1778000 w 4897120"/>
              <a:gd name="connsiteY11" fmla="*/ 30480 h 5334000"/>
              <a:gd name="connsiteX12" fmla="*/ 2001520 w 4897120"/>
              <a:gd name="connsiteY12" fmla="*/ 60960 h 5334000"/>
              <a:gd name="connsiteX13" fmla="*/ 2123440 w 4897120"/>
              <a:gd name="connsiteY13" fmla="*/ 81280 h 5334000"/>
              <a:gd name="connsiteX14" fmla="*/ 2326640 w 4897120"/>
              <a:gd name="connsiteY14" fmla="*/ 111760 h 5334000"/>
              <a:gd name="connsiteX15" fmla="*/ 2468880 w 4897120"/>
              <a:gd name="connsiteY15" fmla="*/ 152400 h 5334000"/>
              <a:gd name="connsiteX16" fmla="*/ 2590800 w 4897120"/>
              <a:gd name="connsiteY16" fmla="*/ 182880 h 5334000"/>
              <a:gd name="connsiteX17" fmla="*/ 2682240 w 4897120"/>
              <a:gd name="connsiteY17" fmla="*/ 223520 h 5334000"/>
              <a:gd name="connsiteX18" fmla="*/ 2722880 w 4897120"/>
              <a:gd name="connsiteY18" fmla="*/ 254000 h 5334000"/>
              <a:gd name="connsiteX19" fmla="*/ 2804160 w 4897120"/>
              <a:gd name="connsiteY19" fmla="*/ 284480 h 5334000"/>
              <a:gd name="connsiteX20" fmla="*/ 2844800 w 4897120"/>
              <a:gd name="connsiteY20" fmla="*/ 314960 h 5334000"/>
              <a:gd name="connsiteX21" fmla="*/ 2905760 w 4897120"/>
              <a:gd name="connsiteY21" fmla="*/ 335280 h 5334000"/>
              <a:gd name="connsiteX22" fmla="*/ 2936240 w 4897120"/>
              <a:gd name="connsiteY22" fmla="*/ 355600 h 5334000"/>
              <a:gd name="connsiteX23" fmla="*/ 2997200 w 4897120"/>
              <a:gd name="connsiteY23" fmla="*/ 375920 h 5334000"/>
              <a:gd name="connsiteX24" fmla="*/ 3108960 w 4897120"/>
              <a:gd name="connsiteY24" fmla="*/ 457200 h 5334000"/>
              <a:gd name="connsiteX25" fmla="*/ 3149600 w 4897120"/>
              <a:gd name="connsiteY25" fmla="*/ 477520 h 5334000"/>
              <a:gd name="connsiteX26" fmla="*/ 3180080 w 4897120"/>
              <a:gd name="connsiteY26" fmla="*/ 508000 h 5334000"/>
              <a:gd name="connsiteX27" fmla="*/ 3220720 w 4897120"/>
              <a:gd name="connsiteY27" fmla="*/ 528320 h 5334000"/>
              <a:gd name="connsiteX28" fmla="*/ 3281680 w 4897120"/>
              <a:gd name="connsiteY28" fmla="*/ 568960 h 5334000"/>
              <a:gd name="connsiteX29" fmla="*/ 3312160 w 4897120"/>
              <a:gd name="connsiteY29" fmla="*/ 589280 h 5334000"/>
              <a:gd name="connsiteX30" fmla="*/ 3342640 w 4897120"/>
              <a:gd name="connsiteY30" fmla="*/ 609600 h 5334000"/>
              <a:gd name="connsiteX31" fmla="*/ 3393440 w 4897120"/>
              <a:gd name="connsiteY31" fmla="*/ 650240 h 5334000"/>
              <a:gd name="connsiteX32" fmla="*/ 3423920 w 4897120"/>
              <a:gd name="connsiteY32" fmla="*/ 680720 h 5334000"/>
              <a:gd name="connsiteX33" fmla="*/ 3454400 w 4897120"/>
              <a:gd name="connsiteY33" fmla="*/ 701040 h 5334000"/>
              <a:gd name="connsiteX34" fmla="*/ 3474720 w 4897120"/>
              <a:gd name="connsiteY34" fmla="*/ 731520 h 5334000"/>
              <a:gd name="connsiteX35" fmla="*/ 3535680 w 4897120"/>
              <a:gd name="connsiteY35" fmla="*/ 762000 h 5334000"/>
              <a:gd name="connsiteX36" fmla="*/ 3566160 w 4897120"/>
              <a:gd name="connsiteY36" fmla="*/ 782320 h 5334000"/>
              <a:gd name="connsiteX37" fmla="*/ 3586480 w 4897120"/>
              <a:gd name="connsiteY37" fmla="*/ 812800 h 5334000"/>
              <a:gd name="connsiteX38" fmla="*/ 3647440 w 4897120"/>
              <a:gd name="connsiteY38" fmla="*/ 833120 h 5334000"/>
              <a:gd name="connsiteX39" fmla="*/ 3698240 w 4897120"/>
              <a:gd name="connsiteY39" fmla="*/ 873760 h 5334000"/>
              <a:gd name="connsiteX40" fmla="*/ 3728720 w 4897120"/>
              <a:gd name="connsiteY40" fmla="*/ 904240 h 5334000"/>
              <a:gd name="connsiteX41" fmla="*/ 3759200 w 4897120"/>
              <a:gd name="connsiteY41" fmla="*/ 924560 h 5334000"/>
              <a:gd name="connsiteX42" fmla="*/ 3850640 w 4897120"/>
              <a:gd name="connsiteY42" fmla="*/ 1026160 h 5334000"/>
              <a:gd name="connsiteX43" fmla="*/ 3881120 w 4897120"/>
              <a:gd name="connsiteY43" fmla="*/ 1046480 h 5334000"/>
              <a:gd name="connsiteX44" fmla="*/ 3911600 w 4897120"/>
              <a:gd name="connsiteY44" fmla="*/ 1087120 h 5334000"/>
              <a:gd name="connsiteX45" fmla="*/ 3931920 w 4897120"/>
              <a:gd name="connsiteY45" fmla="*/ 1117600 h 5334000"/>
              <a:gd name="connsiteX46" fmla="*/ 3962400 w 4897120"/>
              <a:gd name="connsiteY46" fmla="*/ 1127760 h 5334000"/>
              <a:gd name="connsiteX47" fmla="*/ 4053840 w 4897120"/>
              <a:gd name="connsiteY47" fmla="*/ 1229360 h 5334000"/>
              <a:gd name="connsiteX48" fmla="*/ 4084320 w 4897120"/>
              <a:gd name="connsiteY48" fmla="*/ 1259840 h 5334000"/>
              <a:gd name="connsiteX49" fmla="*/ 4104640 w 4897120"/>
              <a:gd name="connsiteY49" fmla="*/ 1290320 h 5334000"/>
              <a:gd name="connsiteX50" fmla="*/ 4145280 w 4897120"/>
              <a:gd name="connsiteY50" fmla="*/ 1330960 h 5334000"/>
              <a:gd name="connsiteX51" fmla="*/ 4185920 w 4897120"/>
              <a:gd name="connsiteY51" fmla="*/ 1391920 h 5334000"/>
              <a:gd name="connsiteX52" fmla="*/ 4206240 w 4897120"/>
              <a:gd name="connsiteY52" fmla="*/ 1422400 h 5334000"/>
              <a:gd name="connsiteX53" fmla="*/ 4226560 w 4897120"/>
              <a:gd name="connsiteY53" fmla="*/ 1452880 h 5334000"/>
              <a:gd name="connsiteX54" fmla="*/ 4287520 w 4897120"/>
              <a:gd name="connsiteY54" fmla="*/ 1554480 h 5334000"/>
              <a:gd name="connsiteX55" fmla="*/ 4318000 w 4897120"/>
              <a:gd name="connsiteY55" fmla="*/ 1584960 h 5334000"/>
              <a:gd name="connsiteX56" fmla="*/ 4368800 w 4897120"/>
              <a:gd name="connsiteY56" fmla="*/ 1656080 h 5334000"/>
              <a:gd name="connsiteX57" fmla="*/ 4378960 w 4897120"/>
              <a:gd name="connsiteY57" fmla="*/ 1686560 h 5334000"/>
              <a:gd name="connsiteX58" fmla="*/ 4399280 w 4897120"/>
              <a:gd name="connsiteY58" fmla="*/ 1717040 h 5334000"/>
              <a:gd name="connsiteX59" fmla="*/ 4409440 w 4897120"/>
              <a:gd name="connsiteY59" fmla="*/ 1747520 h 5334000"/>
              <a:gd name="connsiteX60" fmla="*/ 4450080 w 4897120"/>
              <a:gd name="connsiteY60" fmla="*/ 1808480 h 5334000"/>
              <a:gd name="connsiteX61" fmla="*/ 4460240 w 4897120"/>
              <a:gd name="connsiteY61" fmla="*/ 1838960 h 5334000"/>
              <a:gd name="connsiteX62" fmla="*/ 4480560 w 4897120"/>
              <a:gd name="connsiteY62" fmla="*/ 1869440 h 5334000"/>
              <a:gd name="connsiteX63" fmla="*/ 4521200 w 4897120"/>
              <a:gd name="connsiteY63" fmla="*/ 1971040 h 5334000"/>
              <a:gd name="connsiteX64" fmla="*/ 4561840 w 4897120"/>
              <a:gd name="connsiteY64" fmla="*/ 2052320 h 5334000"/>
              <a:gd name="connsiteX65" fmla="*/ 4582160 w 4897120"/>
              <a:gd name="connsiteY65" fmla="*/ 2092960 h 5334000"/>
              <a:gd name="connsiteX66" fmla="*/ 4592320 w 4897120"/>
              <a:gd name="connsiteY66" fmla="*/ 2123440 h 5334000"/>
              <a:gd name="connsiteX67" fmla="*/ 4632960 w 4897120"/>
              <a:gd name="connsiteY67" fmla="*/ 2204720 h 5334000"/>
              <a:gd name="connsiteX68" fmla="*/ 4643120 w 4897120"/>
              <a:gd name="connsiteY68" fmla="*/ 2245360 h 5334000"/>
              <a:gd name="connsiteX69" fmla="*/ 4663440 w 4897120"/>
              <a:gd name="connsiteY69" fmla="*/ 2275840 h 5334000"/>
              <a:gd name="connsiteX70" fmla="*/ 4683760 w 4897120"/>
              <a:gd name="connsiteY70" fmla="*/ 2316480 h 5334000"/>
              <a:gd name="connsiteX71" fmla="*/ 4704080 w 4897120"/>
              <a:gd name="connsiteY71" fmla="*/ 2377440 h 5334000"/>
              <a:gd name="connsiteX72" fmla="*/ 4714240 w 4897120"/>
              <a:gd name="connsiteY72" fmla="*/ 2407920 h 5334000"/>
              <a:gd name="connsiteX73" fmla="*/ 4734560 w 4897120"/>
              <a:gd name="connsiteY73" fmla="*/ 2438400 h 5334000"/>
              <a:gd name="connsiteX74" fmla="*/ 4754880 w 4897120"/>
              <a:gd name="connsiteY74" fmla="*/ 2509520 h 5334000"/>
              <a:gd name="connsiteX75" fmla="*/ 4775200 w 4897120"/>
              <a:gd name="connsiteY75" fmla="*/ 2550160 h 5334000"/>
              <a:gd name="connsiteX76" fmla="*/ 4805680 w 4897120"/>
              <a:gd name="connsiteY76" fmla="*/ 2631440 h 5334000"/>
              <a:gd name="connsiteX77" fmla="*/ 4815840 w 4897120"/>
              <a:gd name="connsiteY77" fmla="*/ 2672080 h 5334000"/>
              <a:gd name="connsiteX78" fmla="*/ 4826000 w 4897120"/>
              <a:gd name="connsiteY78" fmla="*/ 2702560 h 5334000"/>
              <a:gd name="connsiteX79" fmla="*/ 4836160 w 4897120"/>
              <a:gd name="connsiteY79" fmla="*/ 2753360 h 5334000"/>
              <a:gd name="connsiteX80" fmla="*/ 4856480 w 4897120"/>
              <a:gd name="connsiteY80" fmla="*/ 2814320 h 5334000"/>
              <a:gd name="connsiteX81" fmla="*/ 4866640 w 4897120"/>
              <a:gd name="connsiteY81" fmla="*/ 2844800 h 5334000"/>
              <a:gd name="connsiteX82" fmla="*/ 4876800 w 4897120"/>
              <a:gd name="connsiteY82" fmla="*/ 2885440 h 5334000"/>
              <a:gd name="connsiteX83" fmla="*/ 4897120 w 4897120"/>
              <a:gd name="connsiteY83" fmla="*/ 3027680 h 5334000"/>
              <a:gd name="connsiteX84" fmla="*/ 4886960 w 4897120"/>
              <a:gd name="connsiteY84" fmla="*/ 3616960 h 5334000"/>
              <a:gd name="connsiteX85" fmla="*/ 4876800 w 4897120"/>
              <a:gd name="connsiteY85" fmla="*/ 3688080 h 5334000"/>
              <a:gd name="connsiteX86" fmla="*/ 4856480 w 4897120"/>
              <a:gd name="connsiteY86" fmla="*/ 3789680 h 5334000"/>
              <a:gd name="connsiteX87" fmla="*/ 4836160 w 4897120"/>
              <a:gd name="connsiteY87" fmla="*/ 3830320 h 5334000"/>
              <a:gd name="connsiteX88" fmla="*/ 4826000 w 4897120"/>
              <a:gd name="connsiteY88" fmla="*/ 3870960 h 5334000"/>
              <a:gd name="connsiteX89" fmla="*/ 4795520 w 4897120"/>
              <a:gd name="connsiteY89" fmla="*/ 3952240 h 5334000"/>
              <a:gd name="connsiteX90" fmla="*/ 4785360 w 4897120"/>
              <a:gd name="connsiteY90" fmla="*/ 3992880 h 5334000"/>
              <a:gd name="connsiteX91" fmla="*/ 4734560 w 4897120"/>
              <a:gd name="connsiteY91" fmla="*/ 4074160 h 5334000"/>
              <a:gd name="connsiteX92" fmla="*/ 4714240 w 4897120"/>
              <a:gd name="connsiteY92" fmla="*/ 4135120 h 5334000"/>
              <a:gd name="connsiteX93" fmla="*/ 4663440 w 4897120"/>
              <a:gd name="connsiteY93" fmla="*/ 4206240 h 5334000"/>
              <a:gd name="connsiteX94" fmla="*/ 4653280 w 4897120"/>
              <a:gd name="connsiteY94" fmla="*/ 4246880 h 5334000"/>
              <a:gd name="connsiteX95" fmla="*/ 4592320 w 4897120"/>
              <a:gd name="connsiteY95" fmla="*/ 4307840 h 5334000"/>
              <a:gd name="connsiteX96" fmla="*/ 4561840 w 4897120"/>
              <a:gd name="connsiteY96" fmla="*/ 4338320 h 5334000"/>
              <a:gd name="connsiteX97" fmla="*/ 4531360 w 4897120"/>
              <a:gd name="connsiteY97" fmla="*/ 4368800 h 5334000"/>
              <a:gd name="connsiteX98" fmla="*/ 4511040 w 4897120"/>
              <a:gd name="connsiteY98" fmla="*/ 4399280 h 5334000"/>
              <a:gd name="connsiteX99" fmla="*/ 4480560 w 4897120"/>
              <a:gd name="connsiteY99" fmla="*/ 4409440 h 5334000"/>
              <a:gd name="connsiteX100" fmla="*/ 4399280 w 4897120"/>
              <a:gd name="connsiteY100" fmla="*/ 4480560 h 5334000"/>
              <a:gd name="connsiteX101" fmla="*/ 4358640 w 4897120"/>
              <a:gd name="connsiteY101" fmla="*/ 4500880 h 5334000"/>
              <a:gd name="connsiteX102" fmla="*/ 4297680 w 4897120"/>
              <a:gd name="connsiteY102" fmla="*/ 4541520 h 5334000"/>
              <a:gd name="connsiteX103" fmla="*/ 4257040 w 4897120"/>
              <a:gd name="connsiteY103" fmla="*/ 4561840 h 5334000"/>
              <a:gd name="connsiteX104" fmla="*/ 4226560 w 4897120"/>
              <a:gd name="connsiteY104" fmla="*/ 4582160 h 5334000"/>
              <a:gd name="connsiteX105" fmla="*/ 4185920 w 4897120"/>
              <a:gd name="connsiteY105" fmla="*/ 4592320 h 5334000"/>
              <a:gd name="connsiteX106" fmla="*/ 4114800 w 4897120"/>
              <a:gd name="connsiteY106" fmla="*/ 4632960 h 5334000"/>
              <a:gd name="connsiteX107" fmla="*/ 4074160 w 4897120"/>
              <a:gd name="connsiteY107" fmla="*/ 4643120 h 5334000"/>
              <a:gd name="connsiteX108" fmla="*/ 4043680 w 4897120"/>
              <a:gd name="connsiteY108" fmla="*/ 4663440 h 5334000"/>
              <a:gd name="connsiteX109" fmla="*/ 3982720 w 4897120"/>
              <a:gd name="connsiteY109" fmla="*/ 4683760 h 5334000"/>
              <a:gd name="connsiteX110" fmla="*/ 3942080 w 4897120"/>
              <a:gd name="connsiteY110" fmla="*/ 4693920 h 5334000"/>
              <a:gd name="connsiteX111" fmla="*/ 3799840 w 4897120"/>
              <a:gd name="connsiteY111" fmla="*/ 4744720 h 5334000"/>
              <a:gd name="connsiteX112" fmla="*/ 3759200 w 4897120"/>
              <a:gd name="connsiteY112" fmla="*/ 4765040 h 5334000"/>
              <a:gd name="connsiteX113" fmla="*/ 3698240 w 4897120"/>
              <a:gd name="connsiteY113" fmla="*/ 4785360 h 5334000"/>
              <a:gd name="connsiteX114" fmla="*/ 3667760 w 4897120"/>
              <a:gd name="connsiteY114" fmla="*/ 4795520 h 5334000"/>
              <a:gd name="connsiteX115" fmla="*/ 3596640 w 4897120"/>
              <a:gd name="connsiteY115" fmla="*/ 4826000 h 5334000"/>
              <a:gd name="connsiteX116" fmla="*/ 3484880 w 4897120"/>
              <a:gd name="connsiteY116" fmla="*/ 4856480 h 5334000"/>
              <a:gd name="connsiteX117" fmla="*/ 3444240 w 4897120"/>
              <a:gd name="connsiteY117" fmla="*/ 4876800 h 5334000"/>
              <a:gd name="connsiteX118" fmla="*/ 3413760 w 4897120"/>
              <a:gd name="connsiteY118" fmla="*/ 4886960 h 5334000"/>
              <a:gd name="connsiteX119" fmla="*/ 3352800 w 4897120"/>
              <a:gd name="connsiteY119" fmla="*/ 4927600 h 5334000"/>
              <a:gd name="connsiteX120" fmla="*/ 3271520 w 4897120"/>
              <a:gd name="connsiteY120" fmla="*/ 4968240 h 5334000"/>
              <a:gd name="connsiteX121" fmla="*/ 3220720 w 4897120"/>
              <a:gd name="connsiteY121" fmla="*/ 4998720 h 5334000"/>
              <a:gd name="connsiteX122" fmla="*/ 3190240 w 4897120"/>
              <a:gd name="connsiteY122" fmla="*/ 5008880 h 5334000"/>
              <a:gd name="connsiteX123" fmla="*/ 3129280 w 4897120"/>
              <a:gd name="connsiteY123" fmla="*/ 5059680 h 5334000"/>
              <a:gd name="connsiteX124" fmla="*/ 3129280 w 4897120"/>
              <a:gd name="connsiteY124" fmla="*/ 5273040 h 5334000"/>
              <a:gd name="connsiteX125" fmla="*/ 3190240 w 4897120"/>
              <a:gd name="connsiteY125" fmla="*/ 5293360 h 5334000"/>
              <a:gd name="connsiteX126" fmla="*/ 3281680 w 4897120"/>
              <a:gd name="connsiteY126" fmla="*/ 5323840 h 5334000"/>
              <a:gd name="connsiteX127" fmla="*/ 3312160 w 4897120"/>
              <a:gd name="connsiteY127" fmla="*/ 5334000 h 5334000"/>
              <a:gd name="connsiteX128" fmla="*/ 3302000 w 4897120"/>
              <a:gd name="connsiteY128" fmla="*/ 533400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897120" h="5334000">
                <a:moveTo>
                  <a:pt x="0" y="274320"/>
                </a:moveTo>
                <a:cubicBezTo>
                  <a:pt x="30480" y="254000"/>
                  <a:pt x="56687" y="224944"/>
                  <a:pt x="91440" y="213360"/>
                </a:cubicBezTo>
                <a:cubicBezTo>
                  <a:pt x="101600" y="209973"/>
                  <a:pt x="112558" y="208401"/>
                  <a:pt x="121920" y="203200"/>
                </a:cubicBezTo>
                <a:cubicBezTo>
                  <a:pt x="190090" y="165328"/>
                  <a:pt x="185395" y="143196"/>
                  <a:pt x="274320" y="132080"/>
                </a:cubicBezTo>
                <a:cubicBezTo>
                  <a:pt x="392718" y="117280"/>
                  <a:pt x="328408" y="124392"/>
                  <a:pt x="467360" y="111760"/>
                </a:cubicBezTo>
                <a:cubicBezTo>
                  <a:pt x="524773" y="92622"/>
                  <a:pt x="493383" y="100720"/>
                  <a:pt x="589280" y="91440"/>
                </a:cubicBezTo>
                <a:cubicBezTo>
                  <a:pt x="947276" y="56795"/>
                  <a:pt x="695839" y="84116"/>
                  <a:pt x="904240" y="60960"/>
                </a:cubicBezTo>
                <a:cubicBezTo>
                  <a:pt x="980372" y="35583"/>
                  <a:pt x="897529" y="60529"/>
                  <a:pt x="1056640" y="40640"/>
                </a:cubicBezTo>
                <a:cubicBezTo>
                  <a:pt x="1160794" y="27621"/>
                  <a:pt x="1173353" y="15683"/>
                  <a:pt x="1270000" y="10160"/>
                </a:cubicBezTo>
                <a:cubicBezTo>
                  <a:pt x="1357975" y="5133"/>
                  <a:pt x="1446107" y="3387"/>
                  <a:pt x="1534160" y="0"/>
                </a:cubicBezTo>
                <a:cubicBezTo>
                  <a:pt x="1554480" y="3387"/>
                  <a:pt x="1574679" y="7605"/>
                  <a:pt x="1595120" y="10160"/>
                </a:cubicBezTo>
                <a:cubicBezTo>
                  <a:pt x="1760748" y="30863"/>
                  <a:pt x="1633378" y="9820"/>
                  <a:pt x="1778000" y="30480"/>
                </a:cubicBezTo>
                <a:cubicBezTo>
                  <a:pt x="1996603" y="61709"/>
                  <a:pt x="1827107" y="41581"/>
                  <a:pt x="2001520" y="60960"/>
                </a:cubicBezTo>
                <a:cubicBezTo>
                  <a:pt x="2080812" y="80783"/>
                  <a:pt x="2004520" y="63442"/>
                  <a:pt x="2123440" y="81280"/>
                </a:cubicBezTo>
                <a:cubicBezTo>
                  <a:pt x="2371528" y="118493"/>
                  <a:pt x="2138713" y="88269"/>
                  <a:pt x="2326640" y="111760"/>
                </a:cubicBezTo>
                <a:cubicBezTo>
                  <a:pt x="2374956" y="127865"/>
                  <a:pt x="2417850" y="143895"/>
                  <a:pt x="2468880" y="152400"/>
                </a:cubicBezTo>
                <a:cubicBezTo>
                  <a:pt x="2550968" y="166081"/>
                  <a:pt x="2510297" y="156046"/>
                  <a:pt x="2590800" y="182880"/>
                </a:cubicBezTo>
                <a:cubicBezTo>
                  <a:pt x="2698131" y="263379"/>
                  <a:pt x="2560912" y="169596"/>
                  <a:pt x="2682240" y="223520"/>
                </a:cubicBezTo>
                <a:cubicBezTo>
                  <a:pt x="2697714" y="230397"/>
                  <a:pt x="2708521" y="245025"/>
                  <a:pt x="2722880" y="254000"/>
                </a:cubicBezTo>
                <a:cubicBezTo>
                  <a:pt x="2758300" y="276137"/>
                  <a:pt x="2765154" y="274729"/>
                  <a:pt x="2804160" y="284480"/>
                </a:cubicBezTo>
                <a:cubicBezTo>
                  <a:pt x="2817707" y="294640"/>
                  <a:pt x="2829654" y="307387"/>
                  <a:pt x="2844800" y="314960"/>
                </a:cubicBezTo>
                <a:cubicBezTo>
                  <a:pt x="2863958" y="324539"/>
                  <a:pt x="2887938" y="323399"/>
                  <a:pt x="2905760" y="335280"/>
                </a:cubicBezTo>
                <a:cubicBezTo>
                  <a:pt x="2915920" y="342053"/>
                  <a:pt x="2925082" y="350641"/>
                  <a:pt x="2936240" y="355600"/>
                </a:cubicBezTo>
                <a:cubicBezTo>
                  <a:pt x="2955813" y="364299"/>
                  <a:pt x="2997200" y="375920"/>
                  <a:pt x="2997200" y="375920"/>
                </a:cubicBezTo>
                <a:cubicBezTo>
                  <a:pt x="3001481" y="379130"/>
                  <a:pt x="3081586" y="441558"/>
                  <a:pt x="3108960" y="457200"/>
                </a:cubicBezTo>
                <a:cubicBezTo>
                  <a:pt x="3122110" y="464714"/>
                  <a:pt x="3137275" y="468717"/>
                  <a:pt x="3149600" y="477520"/>
                </a:cubicBezTo>
                <a:cubicBezTo>
                  <a:pt x="3161292" y="485871"/>
                  <a:pt x="3168388" y="499649"/>
                  <a:pt x="3180080" y="508000"/>
                </a:cubicBezTo>
                <a:cubicBezTo>
                  <a:pt x="3192405" y="516803"/>
                  <a:pt x="3207733" y="520528"/>
                  <a:pt x="3220720" y="528320"/>
                </a:cubicBezTo>
                <a:cubicBezTo>
                  <a:pt x="3241661" y="540885"/>
                  <a:pt x="3261360" y="555413"/>
                  <a:pt x="3281680" y="568960"/>
                </a:cubicBezTo>
                <a:lnTo>
                  <a:pt x="3312160" y="589280"/>
                </a:lnTo>
                <a:lnTo>
                  <a:pt x="3342640" y="609600"/>
                </a:lnTo>
                <a:cubicBezTo>
                  <a:pt x="3388085" y="677767"/>
                  <a:pt x="3334550" y="610980"/>
                  <a:pt x="3393440" y="650240"/>
                </a:cubicBezTo>
                <a:cubicBezTo>
                  <a:pt x="3405395" y="658210"/>
                  <a:pt x="3412882" y="671522"/>
                  <a:pt x="3423920" y="680720"/>
                </a:cubicBezTo>
                <a:cubicBezTo>
                  <a:pt x="3433301" y="688537"/>
                  <a:pt x="3444240" y="694267"/>
                  <a:pt x="3454400" y="701040"/>
                </a:cubicBezTo>
                <a:cubicBezTo>
                  <a:pt x="3461173" y="711200"/>
                  <a:pt x="3466086" y="722886"/>
                  <a:pt x="3474720" y="731520"/>
                </a:cubicBezTo>
                <a:cubicBezTo>
                  <a:pt x="3503837" y="760637"/>
                  <a:pt x="3502626" y="745473"/>
                  <a:pt x="3535680" y="762000"/>
                </a:cubicBezTo>
                <a:cubicBezTo>
                  <a:pt x="3546602" y="767461"/>
                  <a:pt x="3556000" y="775547"/>
                  <a:pt x="3566160" y="782320"/>
                </a:cubicBezTo>
                <a:cubicBezTo>
                  <a:pt x="3572933" y="792480"/>
                  <a:pt x="3576125" y="806328"/>
                  <a:pt x="3586480" y="812800"/>
                </a:cubicBezTo>
                <a:cubicBezTo>
                  <a:pt x="3604643" y="824152"/>
                  <a:pt x="3647440" y="833120"/>
                  <a:pt x="3647440" y="833120"/>
                </a:cubicBezTo>
                <a:cubicBezTo>
                  <a:pt x="3692885" y="901287"/>
                  <a:pt x="3639350" y="834500"/>
                  <a:pt x="3698240" y="873760"/>
                </a:cubicBezTo>
                <a:cubicBezTo>
                  <a:pt x="3710195" y="881730"/>
                  <a:pt x="3717682" y="895042"/>
                  <a:pt x="3728720" y="904240"/>
                </a:cubicBezTo>
                <a:cubicBezTo>
                  <a:pt x="3738101" y="912057"/>
                  <a:pt x="3749040" y="917787"/>
                  <a:pt x="3759200" y="924560"/>
                </a:cubicBezTo>
                <a:cubicBezTo>
                  <a:pt x="3786498" y="965507"/>
                  <a:pt x="3802787" y="994258"/>
                  <a:pt x="3850640" y="1026160"/>
                </a:cubicBezTo>
                <a:cubicBezTo>
                  <a:pt x="3860800" y="1032933"/>
                  <a:pt x="3872486" y="1037846"/>
                  <a:pt x="3881120" y="1046480"/>
                </a:cubicBezTo>
                <a:cubicBezTo>
                  <a:pt x="3893094" y="1058454"/>
                  <a:pt x="3901758" y="1073341"/>
                  <a:pt x="3911600" y="1087120"/>
                </a:cubicBezTo>
                <a:cubicBezTo>
                  <a:pt x="3918697" y="1097056"/>
                  <a:pt x="3922385" y="1109972"/>
                  <a:pt x="3931920" y="1117600"/>
                </a:cubicBezTo>
                <a:cubicBezTo>
                  <a:pt x="3940283" y="1124290"/>
                  <a:pt x="3952240" y="1124373"/>
                  <a:pt x="3962400" y="1127760"/>
                </a:cubicBezTo>
                <a:cubicBezTo>
                  <a:pt x="4001317" y="1186136"/>
                  <a:pt x="3974086" y="1149606"/>
                  <a:pt x="4053840" y="1229360"/>
                </a:cubicBezTo>
                <a:cubicBezTo>
                  <a:pt x="4064000" y="1239520"/>
                  <a:pt x="4076350" y="1247885"/>
                  <a:pt x="4084320" y="1259840"/>
                </a:cubicBezTo>
                <a:cubicBezTo>
                  <a:pt x="4091093" y="1270000"/>
                  <a:pt x="4096693" y="1281049"/>
                  <a:pt x="4104640" y="1290320"/>
                </a:cubicBezTo>
                <a:cubicBezTo>
                  <a:pt x="4117108" y="1304866"/>
                  <a:pt x="4133312" y="1316000"/>
                  <a:pt x="4145280" y="1330960"/>
                </a:cubicBezTo>
                <a:cubicBezTo>
                  <a:pt x="4160536" y="1350030"/>
                  <a:pt x="4172373" y="1371600"/>
                  <a:pt x="4185920" y="1391920"/>
                </a:cubicBezTo>
                <a:lnTo>
                  <a:pt x="4206240" y="1422400"/>
                </a:lnTo>
                <a:cubicBezTo>
                  <a:pt x="4213013" y="1432560"/>
                  <a:pt x="4221099" y="1441958"/>
                  <a:pt x="4226560" y="1452880"/>
                </a:cubicBezTo>
                <a:cubicBezTo>
                  <a:pt x="4242595" y="1484949"/>
                  <a:pt x="4262999" y="1529959"/>
                  <a:pt x="4287520" y="1554480"/>
                </a:cubicBezTo>
                <a:lnTo>
                  <a:pt x="4318000" y="1584960"/>
                </a:lnTo>
                <a:cubicBezTo>
                  <a:pt x="4340956" y="1653829"/>
                  <a:pt x="4308534" y="1571708"/>
                  <a:pt x="4368800" y="1656080"/>
                </a:cubicBezTo>
                <a:cubicBezTo>
                  <a:pt x="4375025" y="1664795"/>
                  <a:pt x="4374171" y="1676981"/>
                  <a:pt x="4378960" y="1686560"/>
                </a:cubicBezTo>
                <a:cubicBezTo>
                  <a:pt x="4384421" y="1697482"/>
                  <a:pt x="4393819" y="1706118"/>
                  <a:pt x="4399280" y="1717040"/>
                </a:cubicBezTo>
                <a:cubicBezTo>
                  <a:pt x="4404069" y="1726619"/>
                  <a:pt x="4404239" y="1738158"/>
                  <a:pt x="4409440" y="1747520"/>
                </a:cubicBezTo>
                <a:cubicBezTo>
                  <a:pt x="4421300" y="1768868"/>
                  <a:pt x="4442357" y="1785312"/>
                  <a:pt x="4450080" y="1808480"/>
                </a:cubicBezTo>
                <a:cubicBezTo>
                  <a:pt x="4453467" y="1818640"/>
                  <a:pt x="4455451" y="1829381"/>
                  <a:pt x="4460240" y="1838960"/>
                </a:cubicBezTo>
                <a:cubicBezTo>
                  <a:pt x="4465701" y="1849882"/>
                  <a:pt x="4475443" y="1858353"/>
                  <a:pt x="4480560" y="1869440"/>
                </a:cubicBezTo>
                <a:cubicBezTo>
                  <a:pt x="4495845" y="1902558"/>
                  <a:pt x="4504888" y="1938415"/>
                  <a:pt x="4521200" y="1971040"/>
                </a:cubicBezTo>
                <a:lnTo>
                  <a:pt x="4561840" y="2052320"/>
                </a:lnTo>
                <a:cubicBezTo>
                  <a:pt x="4568613" y="2065867"/>
                  <a:pt x="4577371" y="2078592"/>
                  <a:pt x="4582160" y="2092960"/>
                </a:cubicBezTo>
                <a:cubicBezTo>
                  <a:pt x="4585547" y="2103120"/>
                  <a:pt x="4587888" y="2113690"/>
                  <a:pt x="4592320" y="2123440"/>
                </a:cubicBezTo>
                <a:cubicBezTo>
                  <a:pt x="4604855" y="2151016"/>
                  <a:pt x="4625613" y="2175333"/>
                  <a:pt x="4632960" y="2204720"/>
                </a:cubicBezTo>
                <a:cubicBezTo>
                  <a:pt x="4636347" y="2218267"/>
                  <a:pt x="4637619" y="2232525"/>
                  <a:pt x="4643120" y="2245360"/>
                </a:cubicBezTo>
                <a:cubicBezTo>
                  <a:pt x="4647930" y="2256583"/>
                  <a:pt x="4657382" y="2265238"/>
                  <a:pt x="4663440" y="2275840"/>
                </a:cubicBezTo>
                <a:cubicBezTo>
                  <a:pt x="4670954" y="2288990"/>
                  <a:pt x="4678135" y="2302418"/>
                  <a:pt x="4683760" y="2316480"/>
                </a:cubicBezTo>
                <a:cubicBezTo>
                  <a:pt x="4691715" y="2336367"/>
                  <a:pt x="4697307" y="2357120"/>
                  <a:pt x="4704080" y="2377440"/>
                </a:cubicBezTo>
                <a:cubicBezTo>
                  <a:pt x="4707467" y="2387600"/>
                  <a:pt x="4708299" y="2399009"/>
                  <a:pt x="4714240" y="2407920"/>
                </a:cubicBezTo>
                <a:lnTo>
                  <a:pt x="4734560" y="2438400"/>
                </a:lnTo>
                <a:cubicBezTo>
                  <a:pt x="4739716" y="2459023"/>
                  <a:pt x="4746135" y="2489114"/>
                  <a:pt x="4754880" y="2509520"/>
                </a:cubicBezTo>
                <a:cubicBezTo>
                  <a:pt x="4760846" y="2523441"/>
                  <a:pt x="4768427" y="2536613"/>
                  <a:pt x="4775200" y="2550160"/>
                </a:cubicBezTo>
                <a:cubicBezTo>
                  <a:pt x="4800968" y="2679002"/>
                  <a:pt x="4766438" y="2539874"/>
                  <a:pt x="4805680" y="2631440"/>
                </a:cubicBezTo>
                <a:cubicBezTo>
                  <a:pt x="4811181" y="2644275"/>
                  <a:pt x="4812004" y="2658654"/>
                  <a:pt x="4815840" y="2672080"/>
                </a:cubicBezTo>
                <a:cubicBezTo>
                  <a:pt x="4818782" y="2682378"/>
                  <a:pt x="4823403" y="2692170"/>
                  <a:pt x="4826000" y="2702560"/>
                </a:cubicBezTo>
                <a:cubicBezTo>
                  <a:pt x="4830188" y="2719313"/>
                  <a:pt x="4831616" y="2736700"/>
                  <a:pt x="4836160" y="2753360"/>
                </a:cubicBezTo>
                <a:cubicBezTo>
                  <a:pt x="4841796" y="2774024"/>
                  <a:pt x="4849707" y="2794000"/>
                  <a:pt x="4856480" y="2814320"/>
                </a:cubicBezTo>
                <a:cubicBezTo>
                  <a:pt x="4859867" y="2824480"/>
                  <a:pt x="4864043" y="2834410"/>
                  <a:pt x="4866640" y="2844800"/>
                </a:cubicBezTo>
                <a:cubicBezTo>
                  <a:pt x="4870027" y="2858347"/>
                  <a:pt x="4874504" y="2871666"/>
                  <a:pt x="4876800" y="2885440"/>
                </a:cubicBezTo>
                <a:cubicBezTo>
                  <a:pt x="4884674" y="2932683"/>
                  <a:pt x="4897120" y="3027680"/>
                  <a:pt x="4897120" y="3027680"/>
                </a:cubicBezTo>
                <a:cubicBezTo>
                  <a:pt x="4893733" y="3224107"/>
                  <a:pt x="4893002" y="3420597"/>
                  <a:pt x="4886960" y="3616960"/>
                </a:cubicBezTo>
                <a:cubicBezTo>
                  <a:pt x="4886224" y="3640896"/>
                  <a:pt x="4880441" y="3664411"/>
                  <a:pt x="4876800" y="3688080"/>
                </a:cubicBezTo>
                <a:cubicBezTo>
                  <a:pt x="4873746" y="3707928"/>
                  <a:pt x="4865263" y="3766258"/>
                  <a:pt x="4856480" y="3789680"/>
                </a:cubicBezTo>
                <a:cubicBezTo>
                  <a:pt x="4851162" y="3803861"/>
                  <a:pt x="4841478" y="3816139"/>
                  <a:pt x="4836160" y="3830320"/>
                </a:cubicBezTo>
                <a:cubicBezTo>
                  <a:pt x="4831257" y="3843395"/>
                  <a:pt x="4829836" y="3857534"/>
                  <a:pt x="4826000" y="3870960"/>
                </a:cubicBezTo>
                <a:cubicBezTo>
                  <a:pt x="4811732" y="3920898"/>
                  <a:pt x="4816992" y="3887825"/>
                  <a:pt x="4795520" y="3952240"/>
                </a:cubicBezTo>
                <a:cubicBezTo>
                  <a:pt x="4791104" y="3965487"/>
                  <a:pt x="4791605" y="3980391"/>
                  <a:pt x="4785360" y="3992880"/>
                </a:cubicBezTo>
                <a:cubicBezTo>
                  <a:pt x="4724221" y="4115158"/>
                  <a:pt x="4781747" y="3956193"/>
                  <a:pt x="4734560" y="4074160"/>
                </a:cubicBezTo>
                <a:cubicBezTo>
                  <a:pt x="4726605" y="4094047"/>
                  <a:pt x="4722939" y="4115547"/>
                  <a:pt x="4714240" y="4135120"/>
                </a:cubicBezTo>
                <a:cubicBezTo>
                  <a:pt x="4708838" y="4147275"/>
                  <a:pt x="4667534" y="4200782"/>
                  <a:pt x="4663440" y="4206240"/>
                </a:cubicBezTo>
                <a:cubicBezTo>
                  <a:pt x="4660053" y="4219787"/>
                  <a:pt x="4661288" y="4235441"/>
                  <a:pt x="4653280" y="4246880"/>
                </a:cubicBezTo>
                <a:cubicBezTo>
                  <a:pt x="4636801" y="4270422"/>
                  <a:pt x="4612640" y="4287520"/>
                  <a:pt x="4592320" y="4307840"/>
                </a:cubicBezTo>
                <a:lnTo>
                  <a:pt x="4561840" y="4338320"/>
                </a:lnTo>
                <a:cubicBezTo>
                  <a:pt x="4551680" y="4348480"/>
                  <a:pt x="4539330" y="4356845"/>
                  <a:pt x="4531360" y="4368800"/>
                </a:cubicBezTo>
                <a:cubicBezTo>
                  <a:pt x="4524587" y="4378960"/>
                  <a:pt x="4520575" y="4391652"/>
                  <a:pt x="4511040" y="4399280"/>
                </a:cubicBezTo>
                <a:cubicBezTo>
                  <a:pt x="4502677" y="4405970"/>
                  <a:pt x="4490720" y="4406053"/>
                  <a:pt x="4480560" y="4409440"/>
                </a:cubicBezTo>
                <a:cubicBezTo>
                  <a:pt x="4449053" y="4440947"/>
                  <a:pt x="4436591" y="4457241"/>
                  <a:pt x="4399280" y="4480560"/>
                </a:cubicBezTo>
                <a:cubicBezTo>
                  <a:pt x="4386437" y="4488587"/>
                  <a:pt x="4371627" y="4493088"/>
                  <a:pt x="4358640" y="4500880"/>
                </a:cubicBezTo>
                <a:cubicBezTo>
                  <a:pt x="4337699" y="4513445"/>
                  <a:pt x="4319523" y="4530598"/>
                  <a:pt x="4297680" y="4541520"/>
                </a:cubicBezTo>
                <a:cubicBezTo>
                  <a:pt x="4284133" y="4548293"/>
                  <a:pt x="4270190" y="4554326"/>
                  <a:pt x="4257040" y="4561840"/>
                </a:cubicBezTo>
                <a:cubicBezTo>
                  <a:pt x="4246438" y="4567898"/>
                  <a:pt x="4237783" y="4577350"/>
                  <a:pt x="4226560" y="4582160"/>
                </a:cubicBezTo>
                <a:cubicBezTo>
                  <a:pt x="4213725" y="4587661"/>
                  <a:pt x="4199467" y="4588933"/>
                  <a:pt x="4185920" y="4592320"/>
                </a:cubicBezTo>
                <a:cubicBezTo>
                  <a:pt x="4160654" y="4609164"/>
                  <a:pt x="4144264" y="4621911"/>
                  <a:pt x="4114800" y="4632960"/>
                </a:cubicBezTo>
                <a:cubicBezTo>
                  <a:pt x="4101725" y="4637863"/>
                  <a:pt x="4087707" y="4639733"/>
                  <a:pt x="4074160" y="4643120"/>
                </a:cubicBezTo>
                <a:cubicBezTo>
                  <a:pt x="4064000" y="4649893"/>
                  <a:pt x="4054838" y="4658481"/>
                  <a:pt x="4043680" y="4663440"/>
                </a:cubicBezTo>
                <a:cubicBezTo>
                  <a:pt x="4024107" y="4672139"/>
                  <a:pt x="4003500" y="4678565"/>
                  <a:pt x="3982720" y="4683760"/>
                </a:cubicBezTo>
                <a:cubicBezTo>
                  <a:pt x="3969173" y="4687147"/>
                  <a:pt x="3954969" y="4688549"/>
                  <a:pt x="3942080" y="4693920"/>
                </a:cubicBezTo>
                <a:cubicBezTo>
                  <a:pt x="3809139" y="4749312"/>
                  <a:pt x="3913281" y="4725813"/>
                  <a:pt x="3799840" y="4744720"/>
                </a:cubicBezTo>
                <a:cubicBezTo>
                  <a:pt x="3786293" y="4751493"/>
                  <a:pt x="3773262" y="4759415"/>
                  <a:pt x="3759200" y="4765040"/>
                </a:cubicBezTo>
                <a:cubicBezTo>
                  <a:pt x="3739313" y="4772995"/>
                  <a:pt x="3718560" y="4778587"/>
                  <a:pt x="3698240" y="4785360"/>
                </a:cubicBezTo>
                <a:cubicBezTo>
                  <a:pt x="3688080" y="4788747"/>
                  <a:pt x="3677339" y="4790731"/>
                  <a:pt x="3667760" y="4795520"/>
                </a:cubicBezTo>
                <a:cubicBezTo>
                  <a:pt x="3638683" y="4810059"/>
                  <a:pt x="3626539" y="4818525"/>
                  <a:pt x="3596640" y="4826000"/>
                </a:cubicBezTo>
                <a:cubicBezTo>
                  <a:pt x="3552046" y="4837148"/>
                  <a:pt x="3528473" y="4834683"/>
                  <a:pt x="3484880" y="4856480"/>
                </a:cubicBezTo>
                <a:cubicBezTo>
                  <a:pt x="3471333" y="4863253"/>
                  <a:pt x="3458161" y="4870834"/>
                  <a:pt x="3444240" y="4876800"/>
                </a:cubicBezTo>
                <a:cubicBezTo>
                  <a:pt x="3434396" y="4881019"/>
                  <a:pt x="3423122" y="4881759"/>
                  <a:pt x="3413760" y="4886960"/>
                </a:cubicBezTo>
                <a:cubicBezTo>
                  <a:pt x="3392412" y="4898820"/>
                  <a:pt x="3374643" y="4916678"/>
                  <a:pt x="3352800" y="4927600"/>
                </a:cubicBezTo>
                <a:cubicBezTo>
                  <a:pt x="3325707" y="4941147"/>
                  <a:pt x="3297495" y="4952655"/>
                  <a:pt x="3271520" y="4968240"/>
                </a:cubicBezTo>
                <a:cubicBezTo>
                  <a:pt x="3254587" y="4978400"/>
                  <a:pt x="3238383" y="4989889"/>
                  <a:pt x="3220720" y="4998720"/>
                </a:cubicBezTo>
                <a:cubicBezTo>
                  <a:pt x="3211141" y="5003509"/>
                  <a:pt x="3199819" y="5004091"/>
                  <a:pt x="3190240" y="5008880"/>
                </a:cubicBezTo>
                <a:cubicBezTo>
                  <a:pt x="3161950" y="5023025"/>
                  <a:pt x="3151750" y="5037210"/>
                  <a:pt x="3129280" y="5059680"/>
                </a:cubicBezTo>
                <a:cubicBezTo>
                  <a:pt x="3104690" y="5133450"/>
                  <a:pt x="3090723" y="5162876"/>
                  <a:pt x="3129280" y="5273040"/>
                </a:cubicBezTo>
                <a:cubicBezTo>
                  <a:pt x="3136356" y="5293257"/>
                  <a:pt x="3169920" y="5286587"/>
                  <a:pt x="3190240" y="5293360"/>
                </a:cubicBezTo>
                <a:lnTo>
                  <a:pt x="3281680" y="5323840"/>
                </a:lnTo>
                <a:cubicBezTo>
                  <a:pt x="3291840" y="5327227"/>
                  <a:pt x="3322870" y="5334000"/>
                  <a:pt x="3312160" y="5334000"/>
                </a:cubicBezTo>
                <a:lnTo>
                  <a:pt x="3302000" y="53340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7CBCF51-1AFF-404D-AB9B-63912F1ACA89}"/>
              </a:ext>
            </a:extLst>
          </p:cNvPr>
          <p:cNvSpPr/>
          <p:nvPr/>
        </p:nvSpPr>
        <p:spPr>
          <a:xfrm>
            <a:off x="8561918" y="6256412"/>
            <a:ext cx="163463" cy="159019"/>
          </a:xfrm>
          <a:custGeom>
            <a:avLst/>
            <a:gdLst>
              <a:gd name="connsiteX0" fmla="*/ 0 w 367067"/>
              <a:gd name="connsiteY0" fmla="*/ 0 h 365760"/>
              <a:gd name="connsiteX1" fmla="*/ 213360 w 367067"/>
              <a:gd name="connsiteY1" fmla="*/ 30480 h 365760"/>
              <a:gd name="connsiteX2" fmla="*/ 274320 w 367067"/>
              <a:gd name="connsiteY2" fmla="*/ 71120 h 365760"/>
              <a:gd name="connsiteX3" fmla="*/ 294640 w 367067"/>
              <a:gd name="connsiteY3" fmla="*/ 101600 h 365760"/>
              <a:gd name="connsiteX4" fmla="*/ 345440 w 367067"/>
              <a:gd name="connsiteY4" fmla="*/ 152400 h 365760"/>
              <a:gd name="connsiteX5" fmla="*/ 355600 w 367067"/>
              <a:gd name="connsiteY5" fmla="*/ 182880 h 365760"/>
              <a:gd name="connsiteX6" fmla="*/ 365760 w 367067"/>
              <a:gd name="connsiteY6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67" h="365760">
                <a:moveTo>
                  <a:pt x="0" y="0"/>
                </a:moveTo>
                <a:cubicBezTo>
                  <a:pt x="29489" y="1966"/>
                  <a:pt x="164800" y="-1893"/>
                  <a:pt x="213360" y="30480"/>
                </a:cubicBezTo>
                <a:lnTo>
                  <a:pt x="274320" y="71120"/>
                </a:lnTo>
                <a:cubicBezTo>
                  <a:pt x="281093" y="81280"/>
                  <a:pt x="286006" y="92966"/>
                  <a:pt x="294640" y="101600"/>
                </a:cubicBezTo>
                <a:cubicBezTo>
                  <a:pt x="335280" y="142240"/>
                  <a:pt x="318347" y="98213"/>
                  <a:pt x="345440" y="152400"/>
                </a:cubicBezTo>
                <a:cubicBezTo>
                  <a:pt x="350229" y="161979"/>
                  <a:pt x="353277" y="172425"/>
                  <a:pt x="355600" y="182880"/>
                </a:cubicBezTo>
                <a:cubicBezTo>
                  <a:pt x="372441" y="258665"/>
                  <a:pt x="365760" y="273076"/>
                  <a:pt x="365760" y="36576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D79A81-ADF3-447E-9113-CB599B8D30AB}"/>
              </a:ext>
            </a:extLst>
          </p:cNvPr>
          <p:cNvSpPr/>
          <p:nvPr/>
        </p:nvSpPr>
        <p:spPr>
          <a:xfrm>
            <a:off x="6271254" y="4014596"/>
            <a:ext cx="457578" cy="4019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5F52D1-F2BD-4823-8EFF-AA19F766F05B}"/>
              </a:ext>
            </a:extLst>
          </p:cNvPr>
          <p:cNvCxnSpPr>
            <a:cxnSpLocks/>
          </p:cNvCxnSpPr>
          <p:nvPr/>
        </p:nvCxnSpPr>
        <p:spPr>
          <a:xfrm>
            <a:off x="7928491" y="4639383"/>
            <a:ext cx="0" cy="4070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5E4A3E-4DED-4CAA-9CFE-CD17309EB798}"/>
              </a:ext>
            </a:extLst>
          </p:cNvPr>
          <p:cNvCxnSpPr>
            <a:cxnSpLocks/>
          </p:cNvCxnSpPr>
          <p:nvPr/>
        </p:nvCxnSpPr>
        <p:spPr>
          <a:xfrm flipH="1">
            <a:off x="7928491" y="5061624"/>
            <a:ext cx="41375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4882D94-EB6C-4846-A54E-E384DF6EF9C3}"/>
              </a:ext>
            </a:extLst>
          </p:cNvPr>
          <p:cNvSpPr/>
          <p:nvPr/>
        </p:nvSpPr>
        <p:spPr>
          <a:xfrm>
            <a:off x="7908202" y="4971333"/>
            <a:ext cx="117637" cy="116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DD2ED-2453-4DFD-89E0-A2A4E7F115DA}"/>
              </a:ext>
            </a:extLst>
          </p:cNvPr>
          <p:cNvSpPr/>
          <p:nvPr/>
        </p:nvSpPr>
        <p:spPr>
          <a:xfrm>
            <a:off x="6190645" y="3735176"/>
            <a:ext cx="518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Laser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D94B7-5E29-4821-B08B-B36F28480671}"/>
              </a:ext>
            </a:extLst>
          </p:cNvPr>
          <p:cNvGrpSpPr/>
          <p:nvPr/>
        </p:nvGrpSpPr>
        <p:grpSpPr>
          <a:xfrm>
            <a:off x="5300149" y="4866346"/>
            <a:ext cx="2437559" cy="213093"/>
            <a:chOff x="3244094" y="2087733"/>
            <a:chExt cx="5473704" cy="4901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D300C-860C-4726-8633-50F8D824344D}"/>
                </a:ext>
              </a:extLst>
            </p:cNvPr>
            <p:cNvSpPr/>
            <p:nvPr/>
          </p:nvSpPr>
          <p:spPr>
            <a:xfrm>
              <a:off x="3244094" y="2087733"/>
              <a:ext cx="5472292" cy="2005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CA9733-27FA-4EF6-8B23-77E7BD96E111}"/>
                </a:ext>
              </a:extLst>
            </p:cNvPr>
            <p:cNvSpPr/>
            <p:nvPr/>
          </p:nvSpPr>
          <p:spPr>
            <a:xfrm>
              <a:off x="3245506" y="2396464"/>
              <a:ext cx="5472292" cy="1814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B9FC88-D7B9-4363-B3AD-CA04EAF2166C}"/>
                </a:ext>
              </a:extLst>
            </p:cNvPr>
            <p:cNvSpPr/>
            <p:nvPr/>
          </p:nvSpPr>
          <p:spPr>
            <a:xfrm>
              <a:off x="4241958" y="2273776"/>
              <a:ext cx="3551800" cy="1262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43E6272-0D53-4F36-BF0F-E18028CB8673}"/>
              </a:ext>
            </a:extLst>
          </p:cNvPr>
          <p:cNvSpPr/>
          <p:nvPr/>
        </p:nvSpPr>
        <p:spPr>
          <a:xfrm>
            <a:off x="6175541" y="5110925"/>
            <a:ext cx="686146" cy="90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BD4136-2A8F-405E-8C9D-5B86D370D5C2}"/>
              </a:ext>
            </a:extLst>
          </p:cNvPr>
          <p:cNvSpPr txBox="1"/>
          <p:nvPr/>
        </p:nvSpPr>
        <p:spPr>
          <a:xfrm>
            <a:off x="5847806" y="6186988"/>
            <a:ext cx="988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/>
              <a:t>Raspberry 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6EE684-64A2-4FFB-8603-29FDF3D8EFA3}"/>
              </a:ext>
            </a:extLst>
          </p:cNvPr>
          <p:cNvSpPr txBox="1"/>
          <p:nvPr/>
        </p:nvSpPr>
        <p:spPr>
          <a:xfrm>
            <a:off x="5847806" y="5162198"/>
            <a:ext cx="14306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Image Sensor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2E08E6-7DDF-4D52-A8A6-714C0D73C6B8}"/>
              </a:ext>
            </a:extLst>
          </p:cNvPr>
          <p:cNvCxnSpPr>
            <a:cxnSpLocks/>
            <a:stCxn id="27" idx="127"/>
          </p:cNvCxnSpPr>
          <p:nvPr/>
        </p:nvCxnSpPr>
        <p:spPr>
          <a:xfrm flipV="1">
            <a:off x="7987310" y="6175870"/>
            <a:ext cx="68924" cy="672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61953A-0ED2-4C20-9FDC-2FA2BBC7D9C8}"/>
              </a:ext>
            </a:extLst>
          </p:cNvPr>
          <p:cNvCxnSpPr>
            <a:cxnSpLocks/>
          </p:cNvCxnSpPr>
          <p:nvPr/>
        </p:nvCxnSpPr>
        <p:spPr>
          <a:xfrm>
            <a:off x="8056234" y="6173309"/>
            <a:ext cx="79136" cy="1111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9057FB-D2EE-47C5-9F36-79448BFF79A4}"/>
              </a:ext>
            </a:extLst>
          </p:cNvPr>
          <p:cNvCxnSpPr>
            <a:cxnSpLocks/>
          </p:cNvCxnSpPr>
          <p:nvPr/>
        </p:nvCxnSpPr>
        <p:spPr>
          <a:xfrm flipV="1">
            <a:off x="8135370" y="6175871"/>
            <a:ext cx="68924" cy="1050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0305C5-CF45-4B0C-8300-86C234AD8289}"/>
              </a:ext>
            </a:extLst>
          </p:cNvPr>
          <p:cNvCxnSpPr>
            <a:cxnSpLocks/>
          </p:cNvCxnSpPr>
          <p:nvPr/>
        </p:nvCxnSpPr>
        <p:spPr>
          <a:xfrm>
            <a:off x="8204294" y="6177977"/>
            <a:ext cx="79136" cy="1111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DF82B7-E20F-47CE-9484-ED0FD7BAA176}"/>
              </a:ext>
            </a:extLst>
          </p:cNvPr>
          <p:cNvCxnSpPr>
            <a:cxnSpLocks/>
          </p:cNvCxnSpPr>
          <p:nvPr/>
        </p:nvCxnSpPr>
        <p:spPr>
          <a:xfrm flipV="1">
            <a:off x="8283430" y="6180539"/>
            <a:ext cx="68924" cy="1050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04517D-3D72-4282-ABE4-433BA90A62A8}"/>
              </a:ext>
            </a:extLst>
          </p:cNvPr>
          <p:cNvCxnSpPr>
            <a:cxnSpLocks/>
          </p:cNvCxnSpPr>
          <p:nvPr/>
        </p:nvCxnSpPr>
        <p:spPr>
          <a:xfrm>
            <a:off x="8352354" y="6180686"/>
            <a:ext cx="79136" cy="1111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E0FADC-254C-4D9C-80A7-2A579C3CE7A8}"/>
              </a:ext>
            </a:extLst>
          </p:cNvPr>
          <p:cNvCxnSpPr>
            <a:cxnSpLocks/>
          </p:cNvCxnSpPr>
          <p:nvPr/>
        </p:nvCxnSpPr>
        <p:spPr>
          <a:xfrm flipV="1">
            <a:off x="8431490" y="6183247"/>
            <a:ext cx="68924" cy="1050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B7EBE0-3B9B-4D02-90A7-C70D578282A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500415" y="6180539"/>
            <a:ext cx="61502" cy="75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13622C-F699-4AF9-9324-DAD94F0FC501}"/>
              </a:ext>
            </a:extLst>
          </p:cNvPr>
          <p:cNvCxnSpPr/>
          <p:nvPr/>
        </p:nvCxnSpPr>
        <p:spPr>
          <a:xfrm flipV="1">
            <a:off x="8135370" y="6090416"/>
            <a:ext cx="296120" cy="267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101DB37-1A5A-4D1D-9325-3686D7D941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697" y="401957"/>
            <a:ext cx="3481196" cy="311817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A72B229-65CD-437D-A88C-ED8BF1C76046}"/>
              </a:ext>
            </a:extLst>
          </p:cNvPr>
          <p:cNvGrpSpPr/>
          <p:nvPr/>
        </p:nvGrpSpPr>
        <p:grpSpPr>
          <a:xfrm>
            <a:off x="340766" y="270769"/>
            <a:ext cx="3797195" cy="3249355"/>
            <a:chOff x="5257801" y="1800226"/>
            <a:chExt cx="5281613" cy="4799013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2EAA703F-DDD4-4DA3-886A-47D821C0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1" y="1800226"/>
              <a:ext cx="5281613" cy="4799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BE0134D8-CF9C-4485-9D41-F3FF45175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1" y="1814381"/>
              <a:ext cx="3810001" cy="22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en-US" sz="1050" dirty="0">
                  <a:solidFill>
                    <a:schemeClr val="bg1"/>
                  </a:solidFill>
                </a:rPr>
                <a:t>Raspberry Pi ZeroW $10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en-US" sz="1050" dirty="0">
                  <a:solidFill>
                    <a:schemeClr val="bg1"/>
                  </a:solidFill>
                </a:rPr>
                <a:t>Image Sensor $5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en-US" sz="1050" dirty="0">
                  <a:solidFill>
                    <a:schemeClr val="bg1"/>
                  </a:solidFill>
                </a:rPr>
                <a:t>Laser Module $0.30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en-US" sz="1050" dirty="0">
                <a:solidFill>
                  <a:schemeClr val="bg1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en-US" sz="1050" dirty="0">
                  <a:solidFill>
                    <a:schemeClr val="bg1"/>
                  </a:solidFill>
                </a:rPr>
                <a:t>5 Mpix Image Sensor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en-US" sz="1050" dirty="0">
                  <a:solidFill>
                    <a:schemeClr val="bg1"/>
                  </a:solidFill>
                </a:rPr>
                <a:t>1080p Video  30 FPS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1050" dirty="0">
                  <a:solidFill>
                    <a:schemeClr val="bg1"/>
                  </a:solidFill>
                </a:rPr>
                <a:t>3</a:t>
              </a:r>
              <a:r>
                <a:rPr lang="en-US" altLang="en-US" sz="1050" dirty="0">
                  <a:solidFill>
                    <a:schemeClr val="bg1"/>
                  </a:solidFill>
                </a:rPr>
                <a:t>.7 mm</a:t>
              </a:r>
              <a:r>
                <a:rPr lang="el-GR" altLang="en-US" sz="1050" dirty="0">
                  <a:solidFill>
                    <a:schemeClr val="bg1"/>
                  </a:solidFill>
                </a:rPr>
                <a:t> x 2</a:t>
              </a:r>
              <a:r>
                <a:rPr lang="en-US" altLang="en-US" sz="1050" dirty="0">
                  <a:solidFill>
                    <a:schemeClr val="bg1"/>
                  </a:solidFill>
                </a:rPr>
                <a:t>.</a:t>
              </a:r>
              <a:r>
                <a:rPr lang="el-GR" altLang="en-US" sz="1050" dirty="0">
                  <a:solidFill>
                    <a:schemeClr val="bg1"/>
                  </a:solidFill>
                </a:rPr>
                <a:t>7</a:t>
              </a:r>
              <a:r>
                <a:rPr lang="en-US" altLang="en-US" sz="1050" dirty="0">
                  <a:solidFill>
                    <a:schemeClr val="bg1"/>
                  </a:solidFill>
                </a:rPr>
                <a:t> mm</a:t>
              </a:r>
            </a:p>
            <a:p>
              <a:pPr eaLnBrk="1" hangingPunct="1">
                <a:spcBef>
                  <a:spcPct val="0"/>
                </a:spcBef>
                <a:buNone/>
              </a:pPr>
              <a:r>
                <a:rPr lang="pt-BR" altLang="en-US" sz="1050" dirty="0">
                  <a:solidFill>
                    <a:schemeClr val="bg1"/>
                  </a:solidFill>
                </a:rPr>
                <a:t>1.4 um pixel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5D5E404-1DE7-4348-8958-209F62C5A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9243279" y="2328154"/>
              <a:ext cx="1120656" cy="529454"/>
            </a:xfrm>
            <a:prstGeom prst="rect">
              <a:avLst/>
            </a:prstGeom>
          </p:spPr>
        </p:pic>
      </p:grp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F89BE76-D77A-43B1-986F-91A814122316}"/>
              </a:ext>
            </a:extLst>
          </p:cNvPr>
          <p:cNvSpPr/>
          <p:nvPr/>
        </p:nvSpPr>
        <p:spPr>
          <a:xfrm>
            <a:off x="6173604" y="4286409"/>
            <a:ext cx="686147" cy="821953"/>
          </a:xfrm>
          <a:prstGeom prst="triangle">
            <a:avLst>
              <a:gd name="adj" fmla="val 44752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B03C2DB-F1B1-401A-AC19-0176791A5C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952" y="3765877"/>
            <a:ext cx="3555281" cy="2780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CEC0C-F64C-4F11-96D8-6C76CEFAB041}"/>
              </a:ext>
            </a:extLst>
          </p:cNvPr>
          <p:cNvSpPr txBox="1"/>
          <p:nvPr/>
        </p:nvSpPr>
        <p:spPr>
          <a:xfrm>
            <a:off x="6598427" y="4622394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Sample Slide</a:t>
            </a:r>
          </a:p>
        </p:txBody>
      </p:sp>
    </p:spTree>
    <p:extLst>
      <p:ext uri="{BB962C8B-B14F-4D97-AF65-F5344CB8AC3E}">
        <p14:creationId xmlns:p14="http://schemas.microsoft.com/office/powerpoint/2010/main" val="22452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IBM_ADMIN\Pictures\Paint\models\Dennis_Gabor.jpg">
            <a:extLst>
              <a:ext uri="{FF2B5EF4-FFF2-40B4-BE49-F238E27FC236}">
                <a16:creationId xmlns:a16="http://schemas.microsoft.com/office/drawing/2014/main" id="{893DE80F-0A88-4FEF-BF3A-91071F1F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611011"/>
            <a:ext cx="1676400" cy="2235200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E283E5F-A656-4FCB-8B7C-536C7C533B23}"/>
              </a:ext>
            </a:extLst>
          </p:cNvPr>
          <p:cNvGrpSpPr/>
          <p:nvPr/>
        </p:nvGrpSpPr>
        <p:grpSpPr>
          <a:xfrm>
            <a:off x="1851934" y="611011"/>
            <a:ext cx="4652890" cy="2604017"/>
            <a:chOff x="5379180" y="1417661"/>
            <a:chExt cx="5930622" cy="3204365"/>
          </a:xfrm>
        </p:grpSpPr>
        <p:pic>
          <p:nvPicPr>
            <p:cNvPr id="28" name="Picture 1">
              <a:extLst>
                <a:ext uri="{FF2B5EF4-FFF2-40B4-BE49-F238E27FC236}">
                  <a16:creationId xmlns:a16="http://schemas.microsoft.com/office/drawing/2014/main" id="{0E353015-F6B0-4609-82F0-4793F646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180" y="1424346"/>
              <a:ext cx="2725738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4BE9EA6E-1A24-4558-BF6F-34B5A029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9661" y="1461142"/>
              <a:ext cx="2668587" cy="279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F1CD683D-9187-4D20-A655-38B8FD9AC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5842" y="1445609"/>
              <a:ext cx="2793960" cy="454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</a:rPr>
                <a:t>Reconstructed Image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CADBA396-422D-4C8B-95EE-14B7AE39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4536" y="1417661"/>
              <a:ext cx="2453971" cy="454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</a:rPr>
                <a:t>Original Hologram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5ABB46-48C1-4453-83E9-497DE46BEB4C}"/>
                </a:ext>
              </a:extLst>
            </p:cNvPr>
            <p:cNvCxnSpPr/>
            <p:nvPr/>
          </p:nvCxnSpPr>
          <p:spPr>
            <a:xfrm>
              <a:off x="5379180" y="4413608"/>
              <a:ext cx="272573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9376656C-8167-4C97-9CE9-C15653FB6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350" y="4167546"/>
              <a:ext cx="1256975" cy="454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376 um</a:t>
              </a: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1D07FDE2-002B-4701-9038-603EB56E4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1377" y="4202657"/>
              <a:ext cx="13509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Paramecium</a:t>
              </a:r>
            </a:p>
          </p:txBody>
        </p:sp>
      </p:grpSp>
      <p:pic>
        <p:nvPicPr>
          <p:cNvPr id="36" name="Picture 7" descr="https://www.imaging-git.com/sites/imaging-git.com/files/images/special/940__original.jpg">
            <a:extLst>
              <a:ext uri="{FF2B5EF4-FFF2-40B4-BE49-F238E27FC236}">
                <a16:creationId xmlns:a16="http://schemas.microsoft.com/office/drawing/2014/main" id="{8B8CD7A2-3A4B-4BA9-94B2-A9849632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9"/>
          <a:stretch/>
        </p:blipFill>
        <p:spPr bwMode="auto">
          <a:xfrm rot="5400000">
            <a:off x="6017432" y="4253585"/>
            <a:ext cx="2469716" cy="219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F76D131-0B4A-4A0E-BDC4-918B98EB7B46}"/>
              </a:ext>
            </a:extLst>
          </p:cNvPr>
          <p:cNvSpPr txBox="1"/>
          <p:nvPr/>
        </p:nvSpPr>
        <p:spPr>
          <a:xfrm>
            <a:off x="5374373" y="3336234"/>
            <a:ext cx="3755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Microscopy by Reconstructed Wave-fronts</a:t>
            </a:r>
          </a:p>
          <a:p>
            <a:pPr algn="ctr"/>
            <a:r>
              <a:rPr lang="en-US" sz="1600" b="1" dirty="0"/>
              <a:t>D. Gabor, 1948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5C85F-84BE-49A3-8FC2-56AFA71CCBC5}"/>
              </a:ext>
            </a:extLst>
          </p:cNvPr>
          <p:cNvSpPr txBox="1"/>
          <p:nvPr/>
        </p:nvSpPr>
        <p:spPr>
          <a:xfrm>
            <a:off x="2591907" y="14928"/>
            <a:ext cx="503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Direct In-Line Holographic Microscope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4300FC-035F-4909-A5BF-A90B835888F2}"/>
              </a:ext>
            </a:extLst>
          </p:cNvPr>
          <p:cNvSpPr txBox="1"/>
          <p:nvPr/>
        </p:nvSpPr>
        <p:spPr>
          <a:xfrm>
            <a:off x="8231109" y="5706088"/>
            <a:ext cx="32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51F531-52B4-44F0-B7AC-B2E447509DAB}"/>
              </a:ext>
            </a:extLst>
          </p:cNvPr>
          <p:cNvCxnSpPr>
            <a:cxnSpLocks/>
          </p:cNvCxnSpPr>
          <p:nvPr/>
        </p:nvCxnSpPr>
        <p:spPr>
          <a:xfrm>
            <a:off x="8153400" y="5436681"/>
            <a:ext cx="0" cy="104031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60B5FA-F380-4694-903B-F2D1E4CEB48F}"/>
              </a:ext>
            </a:extLst>
          </p:cNvPr>
          <p:cNvSpPr txBox="1"/>
          <p:nvPr/>
        </p:nvSpPr>
        <p:spPr>
          <a:xfrm>
            <a:off x="5110674" y="5250060"/>
            <a:ext cx="169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Solid=Reference</a:t>
            </a:r>
          </a:p>
          <a:p>
            <a:r>
              <a:rPr lang="en-US" dirty="0"/>
              <a:t>Dashed=Object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29559B-FB8A-49C6-964A-76BB96F59203}"/>
              </a:ext>
            </a:extLst>
          </p:cNvPr>
          <p:cNvSpPr txBox="1"/>
          <p:nvPr/>
        </p:nvSpPr>
        <p:spPr>
          <a:xfrm>
            <a:off x="6466628" y="6507258"/>
            <a:ext cx="18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Photographic Film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5D261F-551F-45F0-91B3-57B1E2859216}"/>
              </a:ext>
            </a:extLst>
          </p:cNvPr>
          <p:cNvSpPr txBox="1"/>
          <p:nvPr/>
        </p:nvSpPr>
        <p:spPr>
          <a:xfrm>
            <a:off x="7424149" y="4082427"/>
            <a:ext cx="13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Coherent </a:t>
            </a:r>
          </a:p>
          <a:p>
            <a:pPr algn="ctr"/>
            <a:r>
              <a:rPr lang="en-US" dirty="0"/>
              <a:t>Light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9E322B-13DD-4BE1-962D-8A3FBB010596}"/>
              </a:ext>
            </a:extLst>
          </p:cNvPr>
          <p:cNvSpPr txBox="1"/>
          <p:nvPr/>
        </p:nvSpPr>
        <p:spPr>
          <a:xfrm>
            <a:off x="7950583" y="499815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52DBFB-A26D-44A4-AFDC-80427DBA16FC}"/>
              </a:ext>
            </a:extLst>
          </p:cNvPr>
          <p:cNvSpPr txBox="1"/>
          <p:nvPr/>
        </p:nvSpPr>
        <p:spPr>
          <a:xfrm>
            <a:off x="770056" y="1728611"/>
            <a:ext cx="85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Fringes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FE7B79-F0AC-40D5-8370-5918991AE955}"/>
              </a:ext>
            </a:extLst>
          </p:cNvPr>
          <p:cNvCxnSpPr>
            <a:stCxn id="47" idx="3"/>
          </p:cNvCxnSpPr>
          <p:nvPr/>
        </p:nvCxnSpPr>
        <p:spPr>
          <a:xfrm>
            <a:off x="1627663" y="1913277"/>
            <a:ext cx="886937" cy="220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FA91F2-DE88-45E6-8902-4E59E59AC7C6}"/>
              </a:ext>
            </a:extLst>
          </p:cNvPr>
          <p:cNvGrpSpPr/>
          <p:nvPr/>
        </p:nvGrpSpPr>
        <p:grpSpPr>
          <a:xfrm>
            <a:off x="1390032" y="3592858"/>
            <a:ext cx="2911895" cy="3112810"/>
            <a:chOff x="6409417" y="-181457"/>
            <a:chExt cx="5230288" cy="67808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4F28E94-23D7-4B41-9F6E-20F7B441585F}"/>
                </a:ext>
              </a:extLst>
            </p:cNvPr>
            <p:cNvSpPr/>
            <p:nvPr/>
          </p:nvSpPr>
          <p:spPr>
            <a:xfrm>
              <a:off x="6785623" y="-181457"/>
              <a:ext cx="1617163" cy="1118688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52" name="Picture 1">
              <a:extLst>
                <a:ext uri="{FF2B5EF4-FFF2-40B4-BE49-F238E27FC236}">
                  <a16:creationId xmlns:a16="http://schemas.microsoft.com/office/drawing/2014/main" id="{021D111E-3CAF-4836-8D60-4233513A0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0592" y="-181457"/>
              <a:ext cx="1676550" cy="121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A074516-483E-46CA-BDC7-A64810C4A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908" t="67362" r="5467" b="15888"/>
            <a:stretch/>
          </p:blipFill>
          <p:spPr>
            <a:xfrm>
              <a:off x="6692457" y="1973616"/>
              <a:ext cx="1823792" cy="174415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672EE8D-55CF-4581-BBB6-A4134AED3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0" t="36577" r="31290" b="29892"/>
            <a:stretch/>
          </p:blipFill>
          <p:spPr>
            <a:xfrm>
              <a:off x="9634756" y="1955287"/>
              <a:ext cx="1672386" cy="1685889"/>
            </a:xfrm>
            <a:prstGeom prst="rect">
              <a:avLst/>
            </a:prstGeom>
          </p:spPr>
        </p:pic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28DADC20-A13A-4BEF-BC33-3CAA8D1C4913}"/>
                </a:ext>
              </a:extLst>
            </p:cNvPr>
            <p:cNvSpPr/>
            <p:nvPr/>
          </p:nvSpPr>
          <p:spPr>
            <a:xfrm>
              <a:off x="6409417" y="974627"/>
              <a:ext cx="2369575" cy="9696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Arrow: Down 55">
              <a:extLst>
                <a:ext uri="{FF2B5EF4-FFF2-40B4-BE49-F238E27FC236}">
                  <a16:creationId xmlns:a16="http://schemas.microsoft.com/office/drawing/2014/main" id="{1DB957B3-F5FE-40A5-B10F-3B9AFB7C22B9}"/>
                </a:ext>
              </a:extLst>
            </p:cNvPr>
            <p:cNvSpPr/>
            <p:nvPr/>
          </p:nvSpPr>
          <p:spPr>
            <a:xfrm>
              <a:off x="9270130" y="1083558"/>
              <a:ext cx="2369575" cy="8489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FFT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05536F-8D05-4C68-82FD-08903399F97D}"/>
                </a:ext>
              </a:extLst>
            </p:cNvPr>
            <p:cNvSpPr txBox="1"/>
            <p:nvPr/>
          </p:nvSpPr>
          <p:spPr>
            <a:xfrm>
              <a:off x="6918722" y="937231"/>
              <a:ext cx="1350959" cy="804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Pixel, Z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Wavelength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A3E17F-A17F-4711-9959-4C0EB447F24B}"/>
                </a:ext>
              </a:extLst>
            </p:cNvPr>
            <p:cNvSpPr/>
            <p:nvPr/>
          </p:nvSpPr>
          <p:spPr>
            <a:xfrm>
              <a:off x="8362984" y="3552538"/>
              <a:ext cx="1425038" cy="6748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X</a:t>
              </a:r>
            </a:p>
          </p:txBody>
        </p:sp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B3BEF030-26E0-436D-9856-86A8650A3CA0}"/>
                </a:ext>
              </a:extLst>
            </p:cNvPr>
            <p:cNvSpPr/>
            <p:nvPr/>
          </p:nvSpPr>
          <p:spPr>
            <a:xfrm>
              <a:off x="7872058" y="4304025"/>
              <a:ext cx="2369575" cy="880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Inverse FFT</a:t>
              </a:r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368807A3-5C0E-4498-B471-235A9EF8D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5849" b="24052"/>
            <a:stretch/>
          </p:blipFill>
          <p:spPr bwMode="auto">
            <a:xfrm>
              <a:off x="7799221" y="5184674"/>
              <a:ext cx="2697042" cy="141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570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35" y="304800"/>
            <a:ext cx="699135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00" y="5562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 = </a:t>
            </a:r>
            <a:r>
              <a:rPr lang="en-US" dirty="0" err="1"/>
              <a:t>freq</a:t>
            </a:r>
            <a:r>
              <a:rPr lang="en-US" dirty="0"/>
              <a:t>*wavelength</a:t>
            </a:r>
          </a:p>
          <a:p>
            <a:r>
              <a:rPr lang="en-US" dirty="0"/>
              <a:t>Energy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dirty="0" err="1"/>
              <a:t>PlanksConstant</a:t>
            </a:r>
            <a:r>
              <a:rPr lang="en-US" dirty="0"/>
              <a:t>*</a:t>
            </a:r>
            <a:r>
              <a:rPr lang="en-US" dirty="0" err="1"/>
              <a:t>freq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4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067800" cy="39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76200"/>
            <a:ext cx="4042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Types of Light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911" y="1280342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Same wavelength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062" y="11331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E vectors vibrate in parallel planes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1405" y="1225528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Same phase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7776" y="1220080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Coaxial</a:t>
            </a:r>
          </a:p>
        </p:txBody>
      </p:sp>
    </p:spTree>
    <p:extLst>
      <p:ext uri="{BB962C8B-B14F-4D97-AF65-F5344CB8AC3E}">
        <p14:creationId xmlns:p14="http://schemas.microsoft.com/office/powerpoint/2010/main" val="220604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3627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04800"/>
            <a:ext cx="6288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Refraction &amp; Snell’s Law</a:t>
            </a:r>
          </a:p>
        </p:txBody>
      </p:sp>
    </p:spTree>
    <p:extLst>
      <p:ext uri="{BB962C8B-B14F-4D97-AF65-F5344CB8AC3E}">
        <p14:creationId xmlns:p14="http://schemas.microsoft.com/office/powerpoint/2010/main" val="349402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36A26A6-BC86-4C1E-ABBB-5A5F21F2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09600"/>
            <a:ext cx="6324600" cy="5182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7AB82-E849-4335-9BA3-BDAE47B5AB59}"/>
              </a:ext>
            </a:extLst>
          </p:cNvPr>
          <p:cNvSpPr txBox="1"/>
          <p:nvPr/>
        </p:nvSpPr>
        <p:spPr>
          <a:xfrm>
            <a:off x="609600" y="6488668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https://www.physicsclassroom.com/class/refrn/Lesson-5/Refraction-by-Lenses</a:t>
            </a:r>
          </a:p>
        </p:txBody>
      </p:sp>
    </p:spTree>
    <p:extLst>
      <p:ext uri="{BB962C8B-B14F-4D97-AF65-F5344CB8AC3E}">
        <p14:creationId xmlns:p14="http://schemas.microsoft.com/office/powerpoint/2010/main" val="96920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1475"/>
            <a:ext cx="27559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7145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87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6"/>
          <a:stretch/>
        </p:blipFill>
        <p:spPr bwMode="auto">
          <a:xfrm>
            <a:off x="-1" y="1554001"/>
            <a:ext cx="4547599" cy="336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7"/>
          <a:stretch/>
        </p:blipFill>
        <p:spPr bwMode="auto">
          <a:xfrm>
            <a:off x="4874751" y="1447800"/>
            <a:ext cx="4277025" cy="38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64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EB2EB4C-B376-4EF6-B6DE-631E470E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7"/>
          <a:stretch>
            <a:fillRect/>
          </a:stretch>
        </p:blipFill>
        <p:spPr bwMode="auto">
          <a:xfrm>
            <a:off x="1885950" y="869156"/>
            <a:ext cx="56340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1">
            <a:extLst>
              <a:ext uri="{FF2B5EF4-FFF2-40B4-BE49-F238E27FC236}">
                <a16:creationId xmlns:a16="http://schemas.microsoft.com/office/drawing/2014/main" id="{02780F02-3282-4450-9BA6-493F2B9BA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851297"/>
            <a:ext cx="68580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Young’s Experiment (1801) Double Slit Experiment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467</Words>
  <Application>Microsoft Office PowerPoint</Application>
  <PresentationFormat>On-screen Show (4:3)</PresentationFormat>
  <Paragraphs>126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Introduction to Microscopy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tzim</dc:creator>
  <cp:lastModifiedBy>Thomas Zimmerman</cp:lastModifiedBy>
  <cp:revision>41</cp:revision>
  <dcterms:created xsi:type="dcterms:W3CDTF">2019-07-11T06:32:48Z</dcterms:created>
  <dcterms:modified xsi:type="dcterms:W3CDTF">2023-05-13T22:45:02Z</dcterms:modified>
</cp:coreProperties>
</file>